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15" r:id="rId2"/>
    <p:sldMasterId id="2147483751" r:id="rId3"/>
    <p:sldMasterId id="2147483781" r:id="rId4"/>
    <p:sldMasterId id="2147483794" r:id="rId5"/>
    <p:sldMasterId id="2147483806" r:id="rId6"/>
    <p:sldMasterId id="2147483818" r:id="rId7"/>
  </p:sldMasterIdLst>
  <p:notesMasterIdLst>
    <p:notesMasterId r:id="rId71"/>
  </p:notesMasterIdLst>
  <p:sldIdLst>
    <p:sldId id="274" r:id="rId8"/>
    <p:sldId id="382" r:id="rId9"/>
    <p:sldId id="383" r:id="rId10"/>
    <p:sldId id="384" r:id="rId11"/>
    <p:sldId id="385" r:id="rId12"/>
    <p:sldId id="386" r:id="rId13"/>
    <p:sldId id="387" r:id="rId14"/>
    <p:sldId id="388" r:id="rId15"/>
    <p:sldId id="389" r:id="rId16"/>
    <p:sldId id="272" r:id="rId17"/>
    <p:sldId id="264" r:id="rId18"/>
    <p:sldId id="390" r:id="rId19"/>
    <p:sldId id="277" r:id="rId20"/>
    <p:sldId id="257" r:id="rId21"/>
    <p:sldId id="258" r:id="rId22"/>
    <p:sldId id="278" r:id="rId23"/>
    <p:sldId id="260" r:id="rId24"/>
    <p:sldId id="281" r:id="rId25"/>
    <p:sldId id="283" r:id="rId26"/>
    <p:sldId id="289" r:id="rId27"/>
    <p:sldId id="290" r:id="rId28"/>
    <p:sldId id="359" r:id="rId29"/>
    <p:sldId id="291" r:id="rId30"/>
    <p:sldId id="292" r:id="rId31"/>
    <p:sldId id="293" r:id="rId32"/>
    <p:sldId id="294" r:id="rId33"/>
    <p:sldId id="299" r:id="rId34"/>
    <p:sldId id="301" r:id="rId35"/>
    <p:sldId id="302" r:id="rId36"/>
    <p:sldId id="303" r:id="rId37"/>
    <p:sldId id="304" r:id="rId38"/>
    <p:sldId id="305" r:id="rId39"/>
    <p:sldId id="391" r:id="rId40"/>
    <p:sldId id="380" r:id="rId41"/>
    <p:sldId id="379" r:id="rId42"/>
    <p:sldId id="381" r:id="rId43"/>
    <p:sldId id="392" r:id="rId44"/>
    <p:sldId id="399" r:id="rId45"/>
    <p:sldId id="367" r:id="rId46"/>
    <p:sldId id="368" r:id="rId47"/>
    <p:sldId id="394" r:id="rId48"/>
    <p:sldId id="310" r:id="rId49"/>
    <p:sldId id="314" r:id="rId50"/>
    <p:sldId id="325" r:id="rId51"/>
    <p:sldId id="324" r:id="rId52"/>
    <p:sldId id="332" r:id="rId53"/>
    <p:sldId id="333" r:id="rId54"/>
    <p:sldId id="338" r:id="rId55"/>
    <p:sldId id="340" r:id="rId56"/>
    <p:sldId id="341" r:id="rId57"/>
    <p:sldId id="360" r:id="rId58"/>
    <p:sldId id="361" r:id="rId59"/>
    <p:sldId id="342" r:id="rId60"/>
    <p:sldId id="362" r:id="rId61"/>
    <p:sldId id="363" r:id="rId62"/>
    <p:sldId id="364" r:id="rId63"/>
    <p:sldId id="365" r:id="rId64"/>
    <p:sldId id="366" r:id="rId65"/>
    <p:sldId id="398" r:id="rId66"/>
    <p:sldId id="288" r:id="rId67"/>
    <p:sldId id="295" r:id="rId68"/>
    <p:sldId id="296" r:id="rId69"/>
    <p:sldId id="39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how" id="{0D8EA06A-8EF7-4480-864A-01AF476262F7}">
          <p14:sldIdLst>
            <p14:sldId id="274"/>
            <p14:sldId id="382"/>
            <p14:sldId id="383"/>
            <p14:sldId id="384"/>
            <p14:sldId id="385"/>
            <p14:sldId id="386"/>
            <p14:sldId id="387"/>
            <p14:sldId id="388"/>
          </p14:sldIdLst>
        </p14:section>
        <p14:section name="Introduction" id="{AA691C47-4EA3-48D6-8922-0238FA527A14}">
          <p14:sldIdLst>
            <p14:sldId id="389"/>
            <p14:sldId id="272"/>
            <p14:sldId id="264"/>
          </p14:sldIdLst>
        </p14:section>
        <p14:section name="Sentiment" id="{140B66E7-2D5C-4F72-B9EF-02D5031B474E}">
          <p14:sldIdLst>
            <p14:sldId id="390"/>
            <p14:sldId id="277"/>
            <p14:sldId id="257"/>
            <p14:sldId id="258"/>
            <p14:sldId id="278"/>
            <p14:sldId id="260"/>
          </p14:sldIdLst>
        </p14:section>
        <p14:section name="Age/Gender Model" id="{FD29D6A3-9CD6-4287-8233-BBF3593F35A2}">
          <p14:sldIdLst>
            <p14:sldId id="281"/>
            <p14:sldId id="283"/>
            <p14:sldId id="289"/>
            <p14:sldId id="290"/>
            <p14:sldId id="359"/>
            <p14:sldId id="291"/>
            <p14:sldId id="292"/>
            <p14:sldId id="293"/>
            <p14:sldId id="294"/>
          </p14:sldIdLst>
        </p14:section>
        <p14:section name="Music Model" id="{5D06BC6C-861A-4025-8E44-1091E07A2F20}">
          <p14:sldIdLst>
            <p14:sldId id="299"/>
            <p14:sldId id="301"/>
            <p14:sldId id="302"/>
            <p14:sldId id="303"/>
            <p14:sldId id="304"/>
            <p14:sldId id="305"/>
          </p14:sldIdLst>
        </p14:section>
        <p14:section name="Kafka" id="{44D5B3B1-A0B1-4B9E-B3A8-EF5FBFD57CAA}">
          <p14:sldIdLst>
            <p14:sldId id="391"/>
            <p14:sldId id="380"/>
            <p14:sldId id="379"/>
            <p14:sldId id="381"/>
          </p14:sldIdLst>
        </p14:section>
        <p14:section name="Spark" id="{D52AB708-CD6C-470E-9F97-8F637C4EACAD}">
          <p14:sldIdLst>
            <p14:sldId id="392"/>
            <p14:sldId id="399"/>
            <p14:sldId id="367"/>
            <p14:sldId id="368"/>
          </p14:sldIdLst>
        </p14:section>
        <p14:section name="Website" id="{0E95E28B-0F02-4726-AE57-794C632255D3}">
          <p14:sldIdLst>
            <p14:sldId id="394"/>
            <p14:sldId id="310"/>
            <p14:sldId id="314"/>
            <p14:sldId id="325"/>
            <p14:sldId id="324"/>
            <p14:sldId id="332"/>
            <p14:sldId id="333"/>
            <p14:sldId id="338"/>
            <p14:sldId id="340"/>
            <p14:sldId id="341"/>
            <p14:sldId id="360"/>
            <p14:sldId id="361"/>
            <p14:sldId id="342"/>
            <p14:sldId id="362"/>
            <p14:sldId id="363"/>
            <p14:sldId id="364"/>
            <p14:sldId id="365"/>
            <p14:sldId id="366"/>
          </p14:sldIdLst>
        </p14:section>
        <p14:section name="Ending" id="{7B9E9057-D942-47F3-871A-294B32A43995}">
          <p14:sldIdLst>
            <p14:sldId id="398"/>
            <p14:sldId id="288"/>
            <p14:sldId id="295"/>
            <p14:sldId id="296"/>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3" autoAdjust="0"/>
    <p:restoredTop sz="92279" autoAdjust="0"/>
  </p:normalViewPr>
  <p:slideViewPr>
    <p:cSldViewPr snapToGrid="0" showGuides="1">
      <p:cViewPr varScale="1">
        <p:scale>
          <a:sx n="80" d="100"/>
          <a:sy n="80" d="100"/>
        </p:scale>
        <p:origin x="749"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1EEB9-FC49-45BF-8616-2EA738E3D092}"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CD543-0439-41C7-8955-0C21E2AB7471}" type="slidenum">
              <a:rPr lang="en-US" smtClean="0"/>
              <a:t>‹#›</a:t>
            </a:fld>
            <a:endParaRPr lang="en-US"/>
          </a:p>
        </p:txBody>
      </p:sp>
    </p:spTree>
    <p:extLst>
      <p:ext uri="{BB962C8B-B14F-4D97-AF65-F5344CB8AC3E}">
        <p14:creationId xmlns:p14="http://schemas.microsoft.com/office/powerpoint/2010/main" val="1970424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BCD543-0439-41C7-8955-0C21E2AB7471}" type="slidenum">
              <a:rPr lang="en-US" smtClean="0"/>
              <a:t>15</a:t>
            </a:fld>
            <a:endParaRPr lang="en-US"/>
          </a:p>
        </p:txBody>
      </p:sp>
    </p:spTree>
    <p:extLst>
      <p:ext uri="{BB962C8B-B14F-4D97-AF65-F5344CB8AC3E}">
        <p14:creationId xmlns:p14="http://schemas.microsoft.com/office/powerpoint/2010/main" val="4229968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953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84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533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73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160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85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855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174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6110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921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Zookeeper</a:t>
            </a:r>
            <a:r>
              <a:rPr lang="en-US" dirty="0"/>
              <a:t>: Manages and coordinates Kafka servers. It keeps track of the status of Kafka nodes and topics, handles leader election for Kafka partitions, and maintains configuration information.</a:t>
            </a:r>
          </a:p>
          <a:p>
            <a:r>
              <a:rPr lang="en-US" b="1" dirty="0"/>
              <a:t>Kafka Server</a:t>
            </a:r>
            <a:r>
              <a:rPr lang="en-US" dirty="0"/>
              <a:t>: Handles the actual storage and processing of messages. It manages the data streams, allowing producers to send data and consumers to read data from Kafka topics.</a:t>
            </a:r>
          </a:p>
          <a:p>
            <a:endParaRPr lang="en-US" dirty="0"/>
          </a:p>
        </p:txBody>
      </p:sp>
      <p:sp>
        <p:nvSpPr>
          <p:cNvPr id="4" name="Slide Number Placeholder 3"/>
          <p:cNvSpPr>
            <a:spLocks noGrp="1"/>
          </p:cNvSpPr>
          <p:nvPr>
            <p:ph type="sldNum" sz="quarter" idx="5"/>
          </p:nvPr>
        </p:nvSpPr>
        <p:spPr/>
        <p:txBody>
          <a:bodyPr/>
          <a:lstStyle/>
          <a:p>
            <a:fld id="{ECBCD543-0439-41C7-8955-0C21E2AB7471}" type="slidenum">
              <a:rPr lang="en-US" smtClean="0"/>
              <a:t>35</a:t>
            </a:fld>
            <a:endParaRPr lang="en-US"/>
          </a:p>
        </p:txBody>
      </p:sp>
    </p:spTree>
    <p:extLst>
      <p:ext uri="{BB962C8B-B14F-4D97-AF65-F5344CB8AC3E}">
        <p14:creationId xmlns:p14="http://schemas.microsoft.com/office/powerpoint/2010/main" val="901817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228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06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232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40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58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368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53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CD543-0439-41C7-8955-0C21E2AB7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673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65163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5430208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4662303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35DFB68-35C1-4803-9176-BCE4D67B6882}" type="datetimeFigureOut">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52518646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35DFB68-35C1-4803-9176-BCE4D67B6882}" type="datetimeFigureOut">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456286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38856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44907502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387857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63892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768370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09553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923306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747829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696969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ntro 1-2">
    <p:spTree>
      <p:nvGrpSpPr>
        <p:cNvPr id="1" name=""/>
        <p:cNvGrpSpPr/>
        <p:nvPr/>
      </p:nvGrpSpPr>
      <p:grpSpPr>
        <a:xfrm>
          <a:off x="0" y="0"/>
          <a:ext cx="0" cy="0"/>
          <a:chOff x="0" y="0"/>
          <a:chExt cx="0" cy="0"/>
        </a:xfrm>
      </p:grpSpPr>
      <p:sp>
        <p:nvSpPr>
          <p:cNvPr id="62" name="Title 61">
            <a:extLst>
              <a:ext uri="{FF2B5EF4-FFF2-40B4-BE49-F238E27FC236}">
                <a16:creationId xmlns:a16="http://schemas.microsoft.com/office/drawing/2014/main" id="{5D5F5A74-372F-4F1B-A8D6-C19F24AC942C}"/>
              </a:ext>
            </a:extLst>
          </p:cNvPr>
          <p:cNvSpPr>
            <a:spLocks noGrp="1"/>
          </p:cNvSpPr>
          <p:nvPr>
            <p:ph type="title"/>
          </p:nvPr>
        </p:nvSpPr>
        <p:spPr>
          <a:xfrm>
            <a:off x="1331177" y="3023292"/>
            <a:ext cx="5495544" cy="612648"/>
          </a:xfrm>
          <a:prstGeom prst="rect">
            <a:avLst/>
          </a:prstGeom>
          <a:effectLst>
            <a:outerShdw blurRad="50800" dist="38100" dir="5400000" algn="t" rotWithShape="0">
              <a:prstClr val="black"/>
            </a:outerShdw>
          </a:effectLst>
          <a:scene3d>
            <a:camera prst="orthographicFront">
              <a:rot lat="0" lon="1799953" rev="0"/>
            </a:camera>
            <a:lightRig rig="threePt" dir="t"/>
          </a:scene3d>
        </p:spPr>
        <p:txBody>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30712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0FA76AA-ABA7-47E0-80D2-7C0B9F8207C7}"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4348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502964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969620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4411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223556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DFB68-35C1-4803-9176-BCE4D67B6882}" type="datetimeFigureOut">
              <a:rPr lang="en-US" smtClean="0"/>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6AA-ABA7-47E0-80D2-7C0B9F8207C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3693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5DFB68-35C1-4803-9176-BCE4D67B6882}" type="datetimeFigureOut">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6AA-ABA7-47E0-80D2-7C0B9F8207C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3616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5DFB68-35C1-4803-9176-BCE4D67B6882}" type="datetimeFigureOut">
              <a:rPr lang="en-US" smtClean="0"/>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738165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88387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604528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4591187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6693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462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8395148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40099090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6246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624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01542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5641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0810010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40678099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4134755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78368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DFB68-35C1-4803-9176-BCE4D67B6882}" type="datetimeFigureOut">
              <a:rPr lang="en-US" smtClean="0"/>
              <a:t>7/17/2024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415857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3434347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5DFB68-35C1-4803-9176-BCE4D67B6882}" type="datetimeFigureOut">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6457120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5DFB68-35C1-4803-9176-BCE4D67B6882}" type="datetimeFigureOut">
              <a:rPr lang="en-US" smtClean="0"/>
              <a:t>7/17/2024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6955962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5937559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4476698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4955125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0FA76AA-ABA7-47E0-80D2-7C0B9F8207C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687771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40775433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FA76AA-ABA7-47E0-80D2-7C0B9F8207C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410008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40309185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855267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DFB68-35C1-4803-9176-BCE4D67B6882}" type="datetimeFigureOut">
              <a:rPr lang="en-US" smtClean="0"/>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7998480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3967667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4492060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4662699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3042521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0608628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DFB68-35C1-4803-9176-BCE4D67B6882}" type="datetimeFigureOut">
              <a:rPr lang="en-US" smtClean="0"/>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8374927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5DFB68-35C1-4803-9176-BCE4D67B6882}" type="datetimeFigureOut">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42928330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5DFB68-35C1-4803-9176-BCE4D67B6882}" type="datetimeFigureOut">
              <a:rPr lang="en-US" smtClean="0"/>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751875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94289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153387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5DFB68-35C1-4803-9176-BCE4D67B6882}" type="datetimeFigureOut">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3069689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2315756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1139951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Intro 1-2">
    <p:spTree>
      <p:nvGrpSpPr>
        <p:cNvPr id="1" name=""/>
        <p:cNvGrpSpPr/>
        <p:nvPr/>
      </p:nvGrpSpPr>
      <p:grpSpPr>
        <a:xfrm>
          <a:off x="0" y="0"/>
          <a:ext cx="0" cy="0"/>
          <a:chOff x="0" y="0"/>
          <a:chExt cx="0" cy="0"/>
        </a:xfrm>
      </p:grpSpPr>
      <p:sp>
        <p:nvSpPr>
          <p:cNvPr id="62" name="Title 61">
            <a:extLst>
              <a:ext uri="{FF2B5EF4-FFF2-40B4-BE49-F238E27FC236}">
                <a16:creationId xmlns:a16="http://schemas.microsoft.com/office/drawing/2014/main" id="{5D5F5A74-372F-4F1B-A8D6-C19F24AC942C}"/>
              </a:ext>
            </a:extLst>
          </p:cNvPr>
          <p:cNvSpPr>
            <a:spLocks noGrp="1"/>
          </p:cNvSpPr>
          <p:nvPr>
            <p:ph type="title"/>
          </p:nvPr>
        </p:nvSpPr>
        <p:spPr>
          <a:xfrm>
            <a:off x="1331177" y="3023292"/>
            <a:ext cx="5495544" cy="612648"/>
          </a:xfrm>
          <a:prstGeom prst="rect">
            <a:avLst/>
          </a:prstGeom>
          <a:effectLst>
            <a:outerShdw blurRad="50800" dist="38100" dir="5400000" algn="t" rotWithShape="0">
              <a:prstClr val="black"/>
            </a:outerShdw>
          </a:effectLst>
          <a:scene3d>
            <a:camera prst="orthographicFront">
              <a:rot lat="0" lon="1799953" rev="0"/>
            </a:camera>
            <a:lightRig rig="threePt" dir="t"/>
          </a:scene3d>
        </p:spPr>
        <p:txBody>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843649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tro 1-1">
    <p:spTree>
      <p:nvGrpSpPr>
        <p:cNvPr id="1" name=""/>
        <p:cNvGrpSpPr/>
        <p:nvPr/>
      </p:nvGrpSpPr>
      <p:grpSpPr>
        <a:xfrm>
          <a:off x="0" y="0"/>
          <a:ext cx="0" cy="0"/>
          <a:chOff x="0" y="0"/>
          <a:chExt cx="0" cy="0"/>
        </a:xfrm>
      </p:grpSpPr>
      <p:sp>
        <p:nvSpPr>
          <p:cNvPr id="62" name="Title 61">
            <a:extLst>
              <a:ext uri="{FF2B5EF4-FFF2-40B4-BE49-F238E27FC236}">
                <a16:creationId xmlns:a16="http://schemas.microsoft.com/office/drawing/2014/main" id="{5D5F5A74-372F-4F1B-A8D6-C19F24AC942C}"/>
              </a:ext>
            </a:extLst>
          </p:cNvPr>
          <p:cNvSpPr>
            <a:spLocks noGrp="1"/>
          </p:cNvSpPr>
          <p:nvPr>
            <p:ph type="title"/>
          </p:nvPr>
        </p:nvSpPr>
        <p:spPr>
          <a:xfrm>
            <a:off x="1178889" y="2873650"/>
            <a:ext cx="5494867" cy="612648"/>
          </a:xfrm>
          <a:prstGeom prst="rect">
            <a:avLst/>
          </a:prstGeom>
          <a:effectLst>
            <a:outerShdw blurRad="50800" dist="38100" dir="5400000" algn="t" rotWithShape="0">
              <a:prstClr val="black"/>
            </a:outerShdw>
          </a:effectLst>
          <a:scene3d>
            <a:camera prst="orthographicFront">
              <a:rot lat="600000" lon="20399999" rev="21180000"/>
            </a:camera>
            <a:lightRig rig="threePt" dir="t"/>
          </a:scene3d>
        </p:spPr>
        <p:txBody>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76930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tro 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041C-B704-4753-8B6B-6FB28159DD30}"/>
              </a:ext>
            </a:extLst>
          </p:cNvPr>
          <p:cNvSpPr>
            <a:spLocks noGrp="1"/>
          </p:cNvSpPr>
          <p:nvPr>
            <p:ph type="title"/>
          </p:nvPr>
        </p:nvSpPr>
        <p:spPr>
          <a:xfrm>
            <a:off x="533402" y="2869409"/>
            <a:ext cx="10515600" cy="1325563"/>
          </a:xfrm>
          <a:prstGeom prst="rect">
            <a:avLst/>
          </a:prstGeom>
          <a:effectLst>
            <a:outerShdw blurRad="50800" dist="38100" dir="5400000" algn="t" rotWithShape="0">
              <a:prstClr val="black"/>
            </a:outerShdw>
          </a:effectLst>
          <a:scene3d>
            <a:camera prst="orthographicFront">
              <a:rot lat="21000000" lon="600000" rev="0"/>
            </a:camera>
            <a:lightRig rig="threePt" dir="t"/>
          </a:scene3d>
        </p:spPr>
        <p:txBody>
          <a:bodyPr anchor="ctr"/>
          <a:lstStyle>
            <a:lvl1pPr algn="ctr">
              <a:defRPr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201060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tr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041C-B704-4753-8B6B-6FB28159DD30}"/>
              </a:ext>
            </a:extLst>
          </p:cNvPr>
          <p:cNvSpPr>
            <a:spLocks noGrp="1"/>
          </p:cNvSpPr>
          <p:nvPr>
            <p:ph type="title"/>
          </p:nvPr>
        </p:nvSpPr>
        <p:spPr>
          <a:xfrm>
            <a:off x="389023" y="2997744"/>
            <a:ext cx="10515600" cy="1325563"/>
          </a:xfrm>
          <a:prstGeom prst="rect">
            <a:avLst/>
          </a:prstGeom>
          <a:effectLst>
            <a:outerShdw blurRad="50800" dist="38100" dir="5400000" algn="t" rotWithShape="0">
              <a:prstClr val="black"/>
            </a:outerShdw>
          </a:effectLst>
          <a:scene3d>
            <a:camera prst="orthographicFront">
              <a:rot lat="0" lon="21000000" rev="0"/>
            </a:camera>
            <a:lightRig rig="threePt" dir="t"/>
          </a:scene3d>
        </p:spPr>
        <p:txBody>
          <a:bodyPr anchor="ct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46327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F234-6808-49EA-BBB8-6F86720218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87B62B-CF2E-4E4B-A2ED-BA96CB5ACA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C7E891-EA1A-42C6-8181-BD34EE7E0709}"/>
              </a:ext>
            </a:extLst>
          </p:cNvPr>
          <p:cNvSpPr>
            <a:spLocks noGrp="1"/>
          </p:cNvSpPr>
          <p:nvPr>
            <p:ph type="dt" sz="half" idx="10"/>
          </p:nvPr>
        </p:nvSpPr>
        <p:spPr/>
        <p:txBody>
          <a:bodyPr/>
          <a:lstStyle/>
          <a:p>
            <a:fld id="{C26E009B-0E62-4565-B048-1BA1E7BB7997}" type="datetimeFigureOut">
              <a:rPr lang="en-US" smtClean="0"/>
              <a:t>7/17/2024</a:t>
            </a:fld>
            <a:endParaRPr lang="en-US"/>
          </a:p>
        </p:txBody>
      </p:sp>
      <p:sp>
        <p:nvSpPr>
          <p:cNvPr id="5" name="Footer Placeholder 4">
            <a:extLst>
              <a:ext uri="{FF2B5EF4-FFF2-40B4-BE49-F238E27FC236}">
                <a16:creationId xmlns:a16="http://schemas.microsoft.com/office/drawing/2014/main" id="{9EF49D67-600D-4753-B01A-2E6CDB5F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44C34-8D45-44A5-9CA9-340297EF28B9}"/>
              </a:ext>
            </a:extLst>
          </p:cNvPr>
          <p:cNvSpPr>
            <a:spLocks noGrp="1"/>
          </p:cNvSpPr>
          <p:nvPr>
            <p:ph type="sldNum" sz="quarter" idx="12"/>
          </p:nvPr>
        </p:nvSpPr>
        <p:spPr/>
        <p:txBody>
          <a:bodyPr/>
          <a:lstStyle/>
          <a:p>
            <a:fld id="{24D5D9CE-3B93-4131-A00A-D4E0E88EB57C}" type="slidenum">
              <a:rPr lang="en-US" smtClean="0"/>
              <a:t>‹#›</a:t>
            </a:fld>
            <a:endParaRPr lang="en-US"/>
          </a:p>
        </p:txBody>
      </p:sp>
    </p:spTree>
    <p:extLst>
      <p:ext uri="{BB962C8B-B14F-4D97-AF65-F5344CB8AC3E}">
        <p14:creationId xmlns:p14="http://schemas.microsoft.com/office/powerpoint/2010/main" val="25665886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D79E2-CB82-4FC0-93AC-B004F85375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E40280-9630-48F7-97A5-7179043F45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A95648-EE3C-4F63-88CE-FE54190ED799}"/>
              </a:ext>
            </a:extLst>
          </p:cNvPr>
          <p:cNvSpPr>
            <a:spLocks noGrp="1"/>
          </p:cNvSpPr>
          <p:nvPr>
            <p:ph type="dt" sz="half" idx="10"/>
          </p:nvPr>
        </p:nvSpPr>
        <p:spPr/>
        <p:txBody>
          <a:bodyPr/>
          <a:lstStyle/>
          <a:p>
            <a:fld id="{C26E009B-0E62-4565-B048-1BA1E7BB7997}" type="datetimeFigureOut">
              <a:rPr lang="en-US" smtClean="0"/>
              <a:t>7/17/2024</a:t>
            </a:fld>
            <a:endParaRPr lang="en-US"/>
          </a:p>
        </p:txBody>
      </p:sp>
      <p:sp>
        <p:nvSpPr>
          <p:cNvPr id="5" name="Footer Placeholder 4">
            <a:extLst>
              <a:ext uri="{FF2B5EF4-FFF2-40B4-BE49-F238E27FC236}">
                <a16:creationId xmlns:a16="http://schemas.microsoft.com/office/drawing/2014/main" id="{AF4A5944-4413-49D0-8C1F-7239C89425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D7032-F354-42D3-84EA-C5BC3472D71D}"/>
              </a:ext>
            </a:extLst>
          </p:cNvPr>
          <p:cNvSpPr>
            <a:spLocks noGrp="1"/>
          </p:cNvSpPr>
          <p:nvPr>
            <p:ph type="sldNum" sz="quarter" idx="12"/>
          </p:nvPr>
        </p:nvSpPr>
        <p:spPr/>
        <p:txBody>
          <a:bodyPr/>
          <a:lstStyle/>
          <a:p>
            <a:fld id="{24D5D9CE-3B93-4131-A00A-D4E0E88EB57C}" type="slidenum">
              <a:rPr lang="en-US" smtClean="0"/>
              <a:t>‹#›</a:t>
            </a:fld>
            <a:endParaRPr lang="en-US"/>
          </a:p>
        </p:txBody>
      </p:sp>
    </p:spTree>
    <p:extLst>
      <p:ext uri="{BB962C8B-B14F-4D97-AF65-F5344CB8AC3E}">
        <p14:creationId xmlns:p14="http://schemas.microsoft.com/office/powerpoint/2010/main" val="33732320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1122-3684-4B8F-B7DF-BA185FFD01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DA20B-3D7A-4E2D-982B-7DD6309E5D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58D27A-749B-41F7-8F9B-5443C17FA10B}"/>
              </a:ext>
            </a:extLst>
          </p:cNvPr>
          <p:cNvSpPr>
            <a:spLocks noGrp="1"/>
          </p:cNvSpPr>
          <p:nvPr>
            <p:ph type="dt" sz="half" idx="10"/>
          </p:nvPr>
        </p:nvSpPr>
        <p:spPr/>
        <p:txBody>
          <a:bodyPr/>
          <a:lstStyle/>
          <a:p>
            <a:fld id="{C26E009B-0E62-4565-B048-1BA1E7BB7997}" type="datetimeFigureOut">
              <a:rPr lang="en-US" smtClean="0"/>
              <a:t>7/17/2024</a:t>
            </a:fld>
            <a:endParaRPr lang="en-US"/>
          </a:p>
        </p:txBody>
      </p:sp>
      <p:sp>
        <p:nvSpPr>
          <p:cNvPr id="5" name="Footer Placeholder 4">
            <a:extLst>
              <a:ext uri="{FF2B5EF4-FFF2-40B4-BE49-F238E27FC236}">
                <a16:creationId xmlns:a16="http://schemas.microsoft.com/office/drawing/2014/main" id="{1EE32F8C-9A27-4F07-8F1E-FAC856FD0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ADD1E-AD53-40A5-8BE2-C48EB650B266}"/>
              </a:ext>
            </a:extLst>
          </p:cNvPr>
          <p:cNvSpPr>
            <a:spLocks noGrp="1"/>
          </p:cNvSpPr>
          <p:nvPr>
            <p:ph type="sldNum" sz="quarter" idx="12"/>
          </p:nvPr>
        </p:nvSpPr>
        <p:spPr/>
        <p:txBody>
          <a:bodyPr/>
          <a:lstStyle/>
          <a:p>
            <a:fld id="{24D5D9CE-3B93-4131-A00A-D4E0E88EB57C}" type="slidenum">
              <a:rPr lang="en-US" smtClean="0"/>
              <a:t>‹#›</a:t>
            </a:fld>
            <a:endParaRPr lang="en-US"/>
          </a:p>
        </p:txBody>
      </p:sp>
    </p:spTree>
    <p:extLst>
      <p:ext uri="{BB962C8B-B14F-4D97-AF65-F5344CB8AC3E}">
        <p14:creationId xmlns:p14="http://schemas.microsoft.com/office/powerpoint/2010/main" val="862138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31EC-A519-4EE6-818B-D686AF8534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1302EF-3BC3-4739-9017-F18F0976C4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5E750A-24DC-44EF-88D6-C25B09B44E8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DA592A-4081-428C-BD85-FA7C99CF75A6}"/>
              </a:ext>
            </a:extLst>
          </p:cNvPr>
          <p:cNvSpPr>
            <a:spLocks noGrp="1"/>
          </p:cNvSpPr>
          <p:nvPr>
            <p:ph type="dt" sz="half" idx="10"/>
          </p:nvPr>
        </p:nvSpPr>
        <p:spPr/>
        <p:txBody>
          <a:bodyPr/>
          <a:lstStyle/>
          <a:p>
            <a:fld id="{C26E009B-0E62-4565-B048-1BA1E7BB7997}" type="datetimeFigureOut">
              <a:rPr lang="en-US" smtClean="0"/>
              <a:t>7/17/2024</a:t>
            </a:fld>
            <a:endParaRPr lang="en-US"/>
          </a:p>
        </p:txBody>
      </p:sp>
      <p:sp>
        <p:nvSpPr>
          <p:cNvPr id="6" name="Footer Placeholder 5">
            <a:extLst>
              <a:ext uri="{FF2B5EF4-FFF2-40B4-BE49-F238E27FC236}">
                <a16:creationId xmlns:a16="http://schemas.microsoft.com/office/drawing/2014/main" id="{C7AE374E-6AF4-4D9E-83A9-5657B949BE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5F1C9F-621A-4E88-8B2D-F021D7F1ED9A}"/>
              </a:ext>
            </a:extLst>
          </p:cNvPr>
          <p:cNvSpPr>
            <a:spLocks noGrp="1"/>
          </p:cNvSpPr>
          <p:nvPr>
            <p:ph type="sldNum" sz="quarter" idx="12"/>
          </p:nvPr>
        </p:nvSpPr>
        <p:spPr/>
        <p:txBody>
          <a:bodyPr/>
          <a:lstStyle/>
          <a:p>
            <a:fld id="{24D5D9CE-3B93-4131-A00A-D4E0E88EB57C}" type="slidenum">
              <a:rPr lang="en-US" smtClean="0"/>
              <a:t>‹#›</a:t>
            </a:fld>
            <a:endParaRPr lang="en-US"/>
          </a:p>
        </p:txBody>
      </p:sp>
    </p:spTree>
    <p:extLst>
      <p:ext uri="{BB962C8B-B14F-4D97-AF65-F5344CB8AC3E}">
        <p14:creationId xmlns:p14="http://schemas.microsoft.com/office/powerpoint/2010/main" val="3486811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5DFB68-35C1-4803-9176-BCE4D67B6882}" type="datetimeFigureOut">
              <a:rPr lang="en-US" smtClean="0"/>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6424606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189A0-04FC-4D5B-A733-E018D9D0A0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D4C77F-2227-4002-9195-97FDA3E47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2BC565-B797-4116-86B8-3C574DBC0FD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D27219-50CA-4C6E-93EF-3C76F9AE02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4DCE52C-33B1-43D0-845F-48D6C08C0F1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635C82-64AB-4433-91E3-332436680A7C}"/>
              </a:ext>
            </a:extLst>
          </p:cNvPr>
          <p:cNvSpPr>
            <a:spLocks noGrp="1"/>
          </p:cNvSpPr>
          <p:nvPr>
            <p:ph type="dt" sz="half" idx="10"/>
          </p:nvPr>
        </p:nvSpPr>
        <p:spPr/>
        <p:txBody>
          <a:bodyPr/>
          <a:lstStyle/>
          <a:p>
            <a:fld id="{C26E009B-0E62-4565-B048-1BA1E7BB7997}" type="datetimeFigureOut">
              <a:rPr lang="en-US" smtClean="0"/>
              <a:t>7/17/2024</a:t>
            </a:fld>
            <a:endParaRPr lang="en-US"/>
          </a:p>
        </p:txBody>
      </p:sp>
      <p:sp>
        <p:nvSpPr>
          <p:cNvPr id="8" name="Footer Placeholder 7">
            <a:extLst>
              <a:ext uri="{FF2B5EF4-FFF2-40B4-BE49-F238E27FC236}">
                <a16:creationId xmlns:a16="http://schemas.microsoft.com/office/drawing/2014/main" id="{F400B067-BDF3-45E2-8932-E8134DD68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87FA5C-E240-4933-8D0D-9B149303EA68}"/>
              </a:ext>
            </a:extLst>
          </p:cNvPr>
          <p:cNvSpPr>
            <a:spLocks noGrp="1"/>
          </p:cNvSpPr>
          <p:nvPr>
            <p:ph type="sldNum" sz="quarter" idx="12"/>
          </p:nvPr>
        </p:nvSpPr>
        <p:spPr/>
        <p:txBody>
          <a:bodyPr/>
          <a:lstStyle/>
          <a:p>
            <a:fld id="{24D5D9CE-3B93-4131-A00A-D4E0E88EB57C}" type="slidenum">
              <a:rPr lang="en-US" smtClean="0"/>
              <a:t>‹#›</a:t>
            </a:fld>
            <a:endParaRPr lang="en-US"/>
          </a:p>
        </p:txBody>
      </p:sp>
    </p:spTree>
    <p:extLst>
      <p:ext uri="{BB962C8B-B14F-4D97-AF65-F5344CB8AC3E}">
        <p14:creationId xmlns:p14="http://schemas.microsoft.com/office/powerpoint/2010/main" val="38885246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13F9-24F3-4AF6-A312-BF29DCAE3F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96ACA7-3C6B-4B02-8FC0-3407EF41B2AB}"/>
              </a:ext>
            </a:extLst>
          </p:cNvPr>
          <p:cNvSpPr>
            <a:spLocks noGrp="1"/>
          </p:cNvSpPr>
          <p:nvPr>
            <p:ph type="dt" sz="half" idx="10"/>
          </p:nvPr>
        </p:nvSpPr>
        <p:spPr/>
        <p:txBody>
          <a:bodyPr/>
          <a:lstStyle/>
          <a:p>
            <a:fld id="{C26E009B-0E62-4565-B048-1BA1E7BB7997}" type="datetimeFigureOut">
              <a:rPr lang="en-US" smtClean="0"/>
              <a:t>7/17/2024</a:t>
            </a:fld>
            <a:endParaRPr lang="en-US"/>
          </a:p>
        </p:txBody>
      </p:sp>
      <p:sp>
        <p:nvSpPr>
          <p:cNvPr id="4" name="Footer Placeholder 3">
            <a:extLst>
              <a:ext uri="{FF2B5EF4-FFF2-40B4-BE49-F238E27FC236}">
                <a16:creationId xmlns:a16="http://schemas.microsoft.com/office/drawing/2014/main" id="{D5256898-FD34-4BB0-BD75-0DE0149335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88C7C3-BA3F-4811-B89E-79A335203D97}"/>
              </a:ext>
            </a:extLst>
          </p:cNvPr>
          <p:cNvSpPr>
            <a:spLocks noGrp="1"/>
          </p:cNvSpPr>
          <p:nvPr>
            <p:ph type="sldNum" sz="quarter" idx="12"/>
          </p:nvPr>
        </p:nvSpPr>
        <p:spPr/>
        <p:txBody>
          <a:bodyPr/>
          <a:lstStyle/>
          <a:p>
            <a:fld id="{24D5D9CE-3B93-4131-A00A-D4E0E88EB57C}" type="slidenum">
              <a:rPr lang="en-US" smtClean="0"/>
              <a:t>‹#›</a:t>
            </a:fld>
            <a:endParaRPr lang="en-US"/>
          </a:p>
        </p:txBody>
      </p:sp>
    </p:spTree>
    <p:extLst>
      <p:ext uri="{BB962C8B-B14F-4D97-AF65-F5344CB8AC3E}">
        <p14:creationId xmlns:p14="http://schemas.microsoft.com/office/powerpoint/2010/main" val="1326675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DC0652-BBF3-469D-B1B9-47DEAB01FB39}"/>
              </a:ext>
            </a:extLst>
          </p:cNvPr>
          <p:cNvSpPr>
            <a:spLocks noGrp="1"/>
          </p:cNvSpPr>
          <p:nvPr>
            <p:ph type="dt" sz="half" idx="10"/>
          </p:nvPr>
        </p:nvSpPr>
        <p:spPr/>
        <p:txBody>
          <a:bodyPr/>
          <a:lstStyle/>
          <a:p>
            <a:fld id="{C26E009B-0E62-4565-B048-1BA1E7BB7997}" type="datetimeFigureOut">
              <a:rPr lang="en-US" smtClean="0"/>
              <a:t>7/17/2024</a:t>
            </a:fld>
            <a:endParaRPr lang="en-US"/>
          </a:p>
        </p:txBody>
      </p:sp>
      <p:sp>
        <p:nvSpPr>
          <p:cNvPr id="3" name="Footer Placeholder 2">
            <a:extLst>
              <a:ext uri="{FF2B5EF4-FFF2-40B4-BE49-F238E27FC236}">
                <a16:creationId xmlns:a16="http://schemas.microsoft.com/office/drawing/2014/main" id="{F2C74289-8999-4745-B4F8-A231D1B293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583C81-190B-4EE9-826D-A31D6DA03985}"/>
              </a:ext>
            </a:extLst>
          </p:cNvPr>
          <p:cNvSpPr>
            <a:spLocks noGrp="1"/>
          </p:cNvSpPr>
          <p:nvPr>
            <p:ph type="sldNum" sz="quarter" idx="12"/>
          </p:nvPr>
        </p:nvSpPr>
        <p:spPr/>
        <p:txBody>
          <a:bodyPr/>
          <a:lstStyle/>
          <a:p>
            <a:fld id="{24D5D9CE-3B93-4131-A00A-D4E0E88EB57C}" type="slidenum">
              <a:rPr lang="en-US" smtClean="0"/>
              <a:t>‹#›</a:t>
            </a:fld>
            <a:endParaRPr lang="en-US"/>
          </a:p>
        </p:txBody>
      </p:sp>
    </p:spTree>
    <p:extLst>
      <p:ext uri="{BB962C8B-B14F-4D97-AF65-F5344CB8AC3E}">
        <p14:creationId xmlns:p14="http://schemas.microsoft.com/office/powerpoint/2010/main" val="8420168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0AE1C-4E8C-4A46-8977-8DBFE1FB09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A51F29-D7A6-4ACA-893B-D1AB2D0723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B6D56F-4D7B-474C-8C8F-E38687CB23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2C61AC-14F9-4033-8773-02202FD47F88}"/>
              </a:ext>
            </a:extLst>
          </p:cNvPr>
          <p:cNvSpPr>
            <a:spLocks noGrp="1"/>
          </p:cNvSpPr>
          <p:nvPr>
            <p:ph type="dt" sz="half" idx="10"/>
          </p:nvPr>
        </p:nvSpPr>
        <p:spPr/>
        <p:txBody>
          <a:bodyPr/>
          <a:lstStyle/>
          <a:p>
            <a:fld id="{C26E009B-0E62-4565-B048-1BA1E7BB7997}" type="datetimeFigureOut">
              <a:rPr lang="en-US" smtClean="0"/>
              <a:t>7/17/2024</a:t>
            </a:fld>
            <a:endParaRPr lang="en-US"/>
          </a:p>
        </p:txBody>
      </p:sp>
      <p:sp>
        <p:nvSpPr>
          <p:cNvPr id="6" name="Footer Placeholder 5">
            <a:extLst>
              <a:ext uri="{FF2B5EF4-FFF2-40B4-BE49-F238E27FC236}">
                <a16:creationId xmlns:a16="http://schemas.microsoft.com/office/drawing/2014/main" id="{30E50430-7F61-49EF-A88F-BEFE89CCEF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D834AA-2ABD-421B-90EE-F25A2C9EC930}"/>
              </a:ext>
            </a:extLst>
          </p:cNvPr>
          <p:cNvSpPr>
            <a:spLocks noGrp="1"/>
          </p:cNvSpPr>
          <p:nvPr>
            <p:ph type="sldNum" sz="quarter" idx="12"/>
          </p:nvPr>
        </p:nvSpPr>
        <p:spPr/>
        <p:txBody>
          <a:bodyPr/>
          <a:lstStyle/>
          <a:p>
            <a:fld id="{24D5D9CE-3B93-4131-A00A-D4E0E88EB57C}" type="slidenum">
              <a:rPr lang="en-US" smtClean="0"/>
              <a:t>‹#›</a:t>
            </a:fld>
            <a:endParaRPr lang="en-US"/>
          </a:p>
        </p:txBody>
      </p:sp>
    </p:spTree>
    <p:extLst>
      <p:ext uri="{BB962C8B-B14F-4D97-AF65-F5344CB8AC3E}">
        <p14:creationId xmlns:p14="http://schemas.microsoft.com/office/powerpoint/2010/main" val="29099366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6D8A-5AD6-4160-B1DA-0D4B007014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31610A-55A3-48C0-800D-ADCBD85985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3052C7-D33A-4A7D-A24B-70093B6E0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E4262E-C0CC-417F-A470-F84B94A7CC3B}"/>
              </a:ext>
            </a:extLst>
          </p:cNvPr>
          <p:cNvSpPr>
            <a:spLocks noGrp="1"/>
          </p:cNvSpPr>
          <p:nvPr>
            <p:ph type="dt" sz="half" idx="10"/>
          </p:nvPr>
        </p:nvSpPr>
        <p:spPr/>
        <p:txBody>
          <a:bodyPr/>
          <a:lstStyle/>
          <a:p>
            <a:fld id="{C26E009B-0E62-4565-B048-1BA1E7BB7997}" type="datetimeFigureOut">
              <a:rPr lang="en-US" smtClean="0"/>
              <a:t>7/17/2024</a:t>
            </a:fld>
            <a:endParaRPr lang="en-US"/>
          </a:p>
        </p:txBody>
      </p:sp>
      <p:sp>
        <p:nvSpPr>
          <p:cNvPr id="6" name="Footer Placeholder 5">
            <a:extLst>
              <a:ext uri="{FF2B5EF4-FFF2-40B4-BE49-F238E27FC236}">
                <a16:creationId xmlns:a16="http://schemas.microsoft.com/office/drawing/2014/main" id="{E90F5C45-266F-4565-A883-D76CA1375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D18A6-AFA7-46A3-AD6D-D7D7EB6748A9}"/>
              </a:ext>
            </a:extLst>
          </p:cNvPr>
          <p:cNvSpPr>
            <a:spLocks noGrp="1"/>
          </p:cNvSpPr>
          <p:nvPr>
            <p:ph type="sldNum" sz="quarter" idx="12"/>
          </p:nvPr>
        </p:nvSpPr>
        <p:spPr/>
        <p:txBody>
          <a:bodyPr/>
          <a:lstStyle/>
          <a:p>
            <a:fld id="{24D5D9CE-3B93-4131-A00A-D4E0E88EB57C}" type="slidenum">
              <a:rPr lang="en-US" smtClean="0"/>
              <a:t>‹#›</a:t>
            </a:fld>
            <a:endParaRPr lang="en-US"/>
          </a:p>
        </p:txBody>
      </p:sp>
    </p:spTree>
    <p:extLst>
      <p:ext uri="{BB962C8B-B14F-4D97-AF65-F5344CB8AC3E}">
        <p14:creationId xmlns:p14="http://schemas.microsoft.com/office/powerpoint/2010/main" val="21731328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2B2C-7DAA-43A5-9E61-9793323872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83A2CD-D564-4661-9DBE-2887E0802B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C9255-3CBF-40EA-B6FA-E1C5B8DE2C62}"/>
              </a:ext>
            </a:extLst>
          </p:cNvPr>
          <p:cNvSpPr>
            <a:spLocks noGrp="1"/>
          </p:cNvSpPr>
          <p:nvPr>
            <p:ph type="dt" sz="half" idx="10"/>
          </p:nvPr>
        </p:nvSpPr>
        <p:spPr/>
        <p:txBody>
          <a:bodyPr/>
          <a:lstStyle/>
          <a:p>
            <a:fld id="{C26E009B-0E62-4565-B048-1BA1E7BB7997}" type="datetimeFigureOut">
              <a:rPr lang="en-US" smtClean="0"/>
              <a:t>7/17/2024</a:t>
            </a:fld>
            <a:endParaRPr lang="en-US"/>
          </a:p>
        </p:txBody>
      </p:sp>
      <p:sp>
        <p:nvSpPr>
          <p:cNvPr id="5" name="Footer Placeholder 4">
            <a:extLst>
              <a:ext uri="{FF2B5EF4-FFF2-40B4-BE49-F238E27FC236}">
                <a16:creationId xmlns:a16="http://schemas.microsoft.com/office/drawing/2014/main" id="{2A8F2821-089F-4EAB-99CF-A5045BAD0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4D8BB-A088-4D98-939D-40F1927C5D23}"/>
              </a:ext>
            </a:extLst>
          </p:cNvPr>
          <p:cNvSpPr>
            <a:spLocks noGrp="1"/>
          </p:cNvSpPr>
          <p:nvPr>
            <p:ph type="sldNum" sz="quarter" idx="12"/>
          </p:nvPr>
        </p:nvSpPr>
        <p:spPr/>
        <p:txBody>
          <a:bodyPr/>
          <a:lstStyle/>
          <a:p>
            <a:fld id="{24D5D9CE-3B93-4131-A00A-D4E0E88EB57C}" type="slidenum">
              <a:rPr lang="en-US" smtClean="0"/>
              <a:t>‹#›</a:t>
            </a:fld>
            <a:endParaRPr lang="en-US"/>
          </a:p>
        </p:txBody>
      </p:sp>
    </p:spTree>
    <p:extLst>
      <p:ext uri="{BB962C8B-B14F-4D97-AF65-F5344CB8AC3E}">
        <p14:creationId xmlns:p14="http://schemas.microsoft.com/office/powerpoint/2010/main" val="16347453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81DA0A-92DD-485E-984A-BD6A738411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CDB8F1-14B3-4974-84A7-EB117E2B83E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F0BA3-3D5D-470D-8FB9-F3D4E1917FC6}"/>
              </a:ext>
            </a:extLst>
          </p:cNvPr>
          <p:cNvSpPr>
            <a:spLocks noGrp="1"/>
          </p:cNvSpPr>
          <p:nvPr>
            <p:ph type="dt" sz="half" idx="10"/>
          </p:nvPr>
        </p:nvSpPr>
        <p:spPr/>
        <p:txBody>
          <a:bodyPr/>
          <a:lstStyle/>
          <a:p>
            <a:fld id="{C26E009B-0E62-4565-B048-1BA1E7BB7997}" type="datetimeFigureOut">
              <a:rPr lang="en-US" smtClean="0"/>
              <a:t>7/17/2024</a:t>
            </a:fld>
            <a:endParaRPr lang="en-US"/>
          </a:p>
        </p:txBody>
      </p:sp>
      <p:sp>
        <p:nvSpPr>
          <p:cNvPr id="5" name="Footer Placeholder 4">
            <a:extLst>
              <a:ext uri="{FF2B5EF4-FFF2-40B4-BE49-F238E27FC236}">
                <a16:creationId xmlns:a16="http://schemas.microsoft.com/office/drawing/2014/main" id="{F3193A52-2250-4258-9C51-E6D5AD7D0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BEC19-C03D-4C9B-AED5-0265C080AB24}"/>
              </a:ext>
            </a:extLst>
          </p:cNvPr>
          <p:cNvSpPr>
            <a:spLocks noGrp="1"/>
          </p:cNvSpPr>
          <p:nvPr>
            <p:ph type="sldNum" sz="quarter" idx="12"/>
          </p:nvPr>
        </p:nvSpPr>
        <p:spPr/>
        <p:txBody>
          <a:bodyPr/>
          <a:lstStyle/>
          <a:p>
            <a:fld id="{24D5D9CE-3B93-4131-A00A-D4E0E88EB57C}" type="slidenum">
              <a:rPr lang="en-US" smtClean="0"/>
              <a:t>‹#›</a:t>
            </a:fld>
            <a:endParaRPr lang="en-US"/>
          </a:p>
        </p:txBody>
      </p:sp>
    </p:spTree>
    <p:extLst>
      <p:ext uri="{BB962C8B-B14F-4D97-AF65-F5344CB8AC3E}">
        <p14:creationId xmlns:p14="http://schemas.microsoft.com/office/powerpoint/2010/main" val="39833712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30FA76AA-ABA7-47E0-80D2-7C0B9F8207C7}"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8020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9227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2664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0549980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75592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DFB68-35C1-4803-9176-BCE4D67B6882}" type="datetimeFigureOut">
              <a:rPr lang="en-US" smtClean="0"/>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6AA-ABA7-47E0-80D2-7C0B9F8207C7}"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91331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5DFB68-35C1-4803-9176-BCE4D67B6882}" type="datetimeFigureOut">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6AA-ABA7-47E0-80D2-7C0B9F8207C7}"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6665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5DFB68-35C1-4803-9176-BCE4D67B6882}" type="datetimeFigureOut">
              <a:rPr lang="en-US" smtClean="0"/>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0427362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80035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51283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73420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0481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0FA76AA-ABA7-47E0-80D2-7C0B9F8207C7}"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789528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077483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2977138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DFB68-35C1-4803-9176-BCE4D67B6882}"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5360155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7628066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DFB68-35C1-4803-9176-BCE4D67B6882}" type="datetimeFigureOut">
              <a:rPr lang="en-US" smtClean="0"/>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40087961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5DFB68-35C1-4803-9176-BCE4D67B6882}" type="datetimeFigureOut">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9898789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5DFB68-35C1-4803-9176-BCE4D67B6882}" type="datetimeFigureOut">
              <a:rPr lang="en-US" smtClean="0"/>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9225872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3108672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112960173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32938382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Tree>
    <p:extLst>
      <p:ext uri="{BB962C8B-B14F-4D97-AF65-F5344CB8AC3E}">
        <p14:creationId xmlns:p14="http://schemas.microsoft.com/office/powerpoint/2010/main" val="28514843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5DFB68-35C1-4803-9176-BCE4D67B6882}"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6AA-ABA7-47E0-80D2-7C0B9F8207C7}"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3279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theme" Target="../theme/theme4.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5.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image" Target="../media/image7.jpg"/><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6.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image" Target="../media/image10.jpg"/><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35DFB68-35C1-4803-9176-BCE4D67B6882}" type="datetimeFigureOut">
              <a:rPr lang="en-US" smtClean="0"/>
              <a:t>7/17/2024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0FA76AA-ABA7-47E0-80D2-7C0B9F8207C7}" type="slidenum">
              <a:rPr lang="en-US" smtClean="0"/>
              <a:t>‹#›</a:t>
            </a:fld>
            <a:endParaRPr lang="en-US"/>
          </a:p>
        </p:txBody>
      </p:sp>
    </p:spTree>
    <p:extLst>
      <p:ext uri="{BB962C8B-B14F-4D97-AF65-F5344CB8AC3E}">
        <p14:creationId xmlns:p14="http://schemas.microsoft.com/office/powerpoint/2010/main" val="57126727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35DFB68-35C1-4803-9176-BCE4D67B6882}" type="datetimeFigureOut">
              <a:rPr lang="en-US" smtClean="0"/>
              <a:t>7/17/2024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0FA76AA-ABA7-47E0-80D2-7C0B9F8207C7}" type="slidenum">
              <a:rPr lang="en-US" smtClean="0"/>
              <a:t>‹#›</a:t>
            </a:fld>
            <a:endParaRPr lang="en-US"/>
          </a:p>
        </p:txBody>
      </p:sp>
    </p:spTree>
    <p:extLst>
      <p:ext uri="{BB962C8B-B14F-4D97-AF65-F5344CB8AC3E}">
        <p14:creationId xmlns:p14="http://schemas.microsoft.com/office/powerpoint/2010/main" val="93894748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35DFB68-35C1-4803-9176-BCE4D67B6882}" type="datetimeFigureOut">
              <a:rPr lang="en-US" smtClean="0"/>
              <a:t>7/17/2024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0FA76AA-ABA7-47E0-80D2-7C0B9F8207C7}" type="slidenum">
              <a:rPr lang="en-US" smtClean="0"/>
              <a:t>‹#›</a:t>
            </a:fld>
            <a:endParaRPr lang="en-US"/>
          </a:p>
        </p:txBody>
      </p:sp>
    </p:spTree>
    <p:extLst>
      <p:ext uri="{BB962C8B-B14F-4D97-AF65-F5344CB8AC3E}">
        <p14:creationId xmlns:p14="http://schemas.microsoft.com/office/powerpoint/2010/main" val="19639761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5DFB68-35C1-4803-9176-BCE4D67B6882}" type="datetimeFigureOut">
              <a:rPr lang="en-US" smtClean="0"/>
              <a:t>7/17/2024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FA76AA-ABA7-47E0-80D2-7C0B9F8207C7}" type="slidenum">
              <a:rPr lang="en-US" smtClean="0"/>
              <a:t>‹#›</a:t>
            </a:fld>
            <a:endParaRPr lang="en-US"/>
          </a:p>
        </p:txBody>
      </p:sp>
    </p:spTree>
    <p:extLst>
      <p:ext uri="{BB962C8B-B14F-4D97-AF65-F5344CB8AC3E}">
        <p14:creationId xmlns:p14="http://schemas.microsoft.com/office/powerpoint/2010/main" val="418563792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661"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BAAF4F-2EAA-41B5-9D98-7B6E32FC17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EAB635-E2A9-42F1-A2C2-561982B62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8D686C-24BC-40E1-B2E2-927625686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6E009B-0E62-4565-B048-1BA1E7BB7997}" type="datetimeFigureOut">
              <a:rPr lang="en-US" smtClean="0"/>
              <a:t>7/17/2024</a:t>
            </a:fld>
            <a:endParaRPr lang="en-US"/>
          </a:p>
        </p:txBody>
      </p:sp>
      <p:sp>
        <p:nvSpPr>
          <p:cNvPr id="5" name="Footer Placeholder 4">
            <a:extLst>
              <a:ext uri="{FF2B5EF4-FFF2-40B4-BE49-F238E27FC236}">
                <a16:creationId xmlns:a16="http://schemas.microsoft.com/office/drawing/2014/main" id="{F451921C-0DDB-4B96-875D-7BE03B5A8F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F1910E-F8EE-4581-951B-FF4DD26DF9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D5D9CE-3B93-4131-A00A-D4E0E88EB57C}" type="slidenum">
              <a:rPr lang="en-US" smtClean="0"/>
              <a:t>‹#›</a:t>
            </a:fld>
            <a:endParaRPr lang="en-US"/>
          </a:p>
        </p:txBody>
      </p:sp>
    </p:spTree>
    <p:extLst>
      <p:ext uri="{BB962C8B-B14F-4D97-AF65-F5344CB8AC3E}">
        <p14:creationId xmlns:p14="http://schemas.microsoft.com/office/powerpoint/2010/main" val="1195198378"/>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35DFB68-35C1-4803-9176-BCE4D67B6882}" type="datetimeFigureOut">
              <a:rPr lang="en-US" smtClean="0"/>
              <a:t>7/17/2024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0FA76AA-ABA7-47E0-80D2-7C0B9F8207C7}"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29998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DFB68-35C1-4803-9176-BCE4D67B6882}" type="datetimeFigureOut">
              <a:rPr lang="en-US" smtClean="0"/>
              <a:t>7/17/2024</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30FA76AA-ABA7-47E0-80D2-7C0B9F8207C7}" type="slidenum">
              <a:rPr lang="en-US" smtClean="0"/>
              <a:t>‹#›</a:t>
            </a:fld>
            <a:endParaRPr lang="en-US"/>
          </a:p>
        </p:txBody>
      </p:sp>
    </p:spTree>
    <p:extLst>
      <p:ext uri="{BB962C8B-B14F-4D97-AF65-F5344CB8AC3E}">
        <p14:creationId xmlns:p14="http://schemas.microsoft.com/office/powerpoint/2010/main" val="331964664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15.png"/><Relationship Id="rId18" Type="http://schemas.openxmlformats.org/officeDocument/2006/relationships/image" Target="../media/image16.png"/><Relationship Id="rId26" Type="http://schemas.openxmlformats.org/officeDocument/2006/relationships/slide" Target="slide59.xml"/><Relationship Id="rId3" Type="http://schemas.microsoft.com/office/2007/relationships/hdphoto" Target="../media/hdphoto1.wdp"/><Relationship Id="rId21"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14.png"/><Relationship Id="rId17" Type="http://schemas.openxmlformats.org/officeDocument/2006/relationships/slide" Target="slide33.xml"/><Relationship Id="rId25" Type="http://schemas.openxmlformats.org/officeDocument/2006/relationships/image" Target="../media/image19.png"/><Relationship Id="rId2" Type="http://schemas.openxmlformats.org/officeDocument/2006/relationships/image" Target="../media/image11.png"/><Relationship Id="rId16" Type="http://schemas.openxmlformats.org/officeDocument/2006/relationships/image" Target="../media/image16.png"/><Relationship Id="rId20" Type="http://schemas.openxmlformats.org/officeDocument/2006/relationships/slide" Target="slide37.xml"/><Relationship Id="rId1" Type="http://schemas.openxmlformats.org/officeDocument/2006/relationships/slideLayout" Target="../slideLayouts/slideLayout52.xml"/><Relationship Id="rId6" Type="http://schemas.openxmlformats.org/officeDocument/2006/relationships/image" Target="../media/image12.png"/><Relationship Id="rId11" Type="http://schemas.openxmlformats.org/officeDocument/2006/relationships/slide" Target="slide18.xml"/><Relationship Id="rId24" Type="http://schemas.openxmlformats.org/officeDocument/2006/relationships/image" Target="../media/image18.png"/><Relationship Id="rId5" Type="http://schemas.openxmlformats.org/officeDocument/2006/relationships/slide" Target="slide9.xml"/><Relationship Id="rId15" Type="http://schemas.openxmlformats.org/officeDocument/2006/relationships/image" Target="../media/image15.png"/><Relationship Id="rId23" Type="http://schemas.openxmlformats.org/officeDocument/2006/relationships/slide" Target="slide41.xml"/><Relationship Id="rId28" Type="http://schemas.openxmlformats.org/officeDocument/2006/relationships/image" Target="../media/image20.png"/><Relationship Id="rId10" Type="http://schemas.openxmlformats.org/officeDocument/2006/relationships/image" Target="../media/image14.png"/><Relationship Id="rId19"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3.png"/><Relationship Id="rId14" Type="http://schemas.openxmlformats.org/officeDocument/2006/relationships/slide" Target="slide27.xml"/><Relationship Id="rId22" Type="http://schemas.openxmlformats.org/officeDocument/2006/relationships/image" Target="../media/image18.png"/><Relationship Id="rId27" Type="http://schemas.openxmlformats.org/officeDocument/2006/relationships/image" Target="../media/image19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0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2.svg"/><Relationship Id="rId18" Type="http://schemas.openxmlformats.org/officeDocument/2006/relationships/image" Target="../media/image46.svg"/><Relationship Id="rId26" Type="http://schemas.openxmlformats.org/officeDocument/2006/relationships/image" Target="../media/image52.svg"/><Relationship Id="rId3" Type="http://schemas.openxmlformats.org/officeDocument/2006/relationships/image" Target="../media/image34.svg"/><Relationship Id="rId21" Type="http://schemas.openxmlformats.org/officeDocument/2006/relationships/image" Target="../media/image48.svg"/><Relationship Id="rId7" Type="http://schemas.openxmlformats.org/officeDocument/2006/relationships/image" Target="../media/image37.png"/><Relationship Id="rId12" Type="http://schemas.openxmlformats.org/officeDocument/2006/relationships/image" Target="../media/image41.png"/><Relationship Id="rId17" Type="http://schemas.openxmlformats.org/officeDocument/2006/relationships/image" Target="../media/image45.png"/><Relationship Id="rId25" Type="http://schemas.openxmlformats.org/officeDocument/2006/relationships/image" Target="../media/image51.png"/><Relationship Id="rId2" Type="http://schemas.openxmlformats.org/officeDocument/2006/relationships/image" Target="../media/image33.png"/><Relationship Id="rId16" Type="http://schemas.openxmlformats.org/officeDocument/2006/relationships/image" Target="../media/image44.svg"/><Relationship Id="rId20" Type="http://schemas.openxmlformats.org/officeDocument/2006/relationships/image" Target="../media/image47.png"/><Relationship Id="rId1" Type="http://schemas.openxmlformats.org/officeDocument/2006/relationships/slideLayout" Target="../slideLayouts/slideLayout51.xml"/><Relationship Id="rId6" Type="http://schemas.openxmlformats.org/officeDocument/2006/relationships/image" Target="../media/image36.svg"/><Relationship Id="rId11" Type="http://schemas.openxmlformats.org/officeDocument/2006/relationships/image" Target="../media/image40.svg"/><Relationship Id="rId24" Type="http://schemas.openxmlformats.org/officeDocument/2006/relationships/slide" Target="slide17.xml"/><Relationship Id="rId5" Type="http://schemas.openxmlformats.org/officeDocument/2006/relationships/image" Target="../media/image35.png"/><Relationship Id="rId15" Type="http://schemas.openxmlformats.org/officeDocument/2006/relationships/image" Target="../media/image43.png"/><Relationship Id="rId23" Type="http://schemas.openxmlformats.org/officeDocument/2006/relationships/image" Target="../media/image50.svg"/><Relationship Id="rId10" Type="http://schemas.openxmlformats.org/officeDocument/2006/relationships/image" Target="../media/image39.png"/><Relationship Id="rId19" Type="http://schemas.openxmlformats.org/officeDocument/2006/relationships/slide" Target="slide16.xml"/><Relationship Id="rId4" Type="http://schemas.openxmlformats.org/officeDocument/2006/relationships/slide" Target="slide13.xml"/><Relationship Id="rId9" Type="http://schemas.openxmlformats.org/officeDocument/2006/relationships/slide" Target="slide15.xml"/><Relationship Id="rId14" Type="http://schemas.openxmlformats.org/officeDocument/2006/relationships/slide" Target="slide14.xml"/><Relationship Id="rId22" Type="http://schemas.openxmlformats.org/officeDocument/2006/relationships/image" Target="../media/image49.png"/><Relationship Id="rId27" Type="http://schemas.openxmlformats.org/officeDocument/2006/relationships/slide" Target="slide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slide" Target="slide15.xml"/><Relationship Id="rId26" Type="http://schemas.openxmlformats.org/officeDocument/2006/relationships/image" Target="../media/image52.svg"/><Relationship Id="rId3" Type="http://schemas.openxmlformats.org/officeDocument/2006/relationships/image" Target="../media/image34.svg"/><Relationship Id="rId21" Type="http://schemas.openxmlformats.org/officeDocument/2006/relationships/slide" Target="slide16.xml"/><Relationship Id="rId7" Type="http://schemas.openxmlformats.org/officeDocument/2006/relationships/slide" Target="slide14.xml"/><Relationship Id="rId12" Type="http://schemas.openxmlformats.org/officeDocument/2006/relationships/image" Target="../media/image37.png"/><Relationship Id="rId17" Type="http://schemas.openxmlformats.org/officeDocument/2006/relationships/image" Target="../media/image50.svg"/><Relationship Id="rId25" Type="http://schemas.openxmlformats.org/officeDocument/2006/relationships/image" Target="../media/image51.png"/><Relationship Id="rId2" Type="http://schemas.openxmlformats.org/officeDocument/2006/relationships/image" Target="../media/image33.png"/><Relationship Id="rId16" Type="http://schemas.openxmlformats.org/officeDocument/2006/relationships/image" Target="../media/image49.png"/><Relationship Id="rId20" Type="http://schemas.openxmlformats.org/officeDocument/2006/relationships/image" Target="../media/image40.svg"/><Relationship Id="rId1" Type="http://schemas.openxmlformats.org/officeDocument/2006/relationships/slideLayout" Target="../slideLayouts/slideLayout51.xml"/><Relationship Id="rId6" Type="http://schemas.openxmlformats.org/officeDocument/2006/relationships/image" Target="../media/image54.svg"/><Relationship Id="rId11" Type="http://schemas.openxmlformats.org/officeDocument/2006/relationships/image" Target="../media/image42.svg"/><Relationship Id="rId24" Type="http://schemas.openxmlformats.org/officeDocument/2006/relationships/slide" Target="slide17.xml"/><Relationship Id="rId5" Type="http://schemas.openxmlformats.org/officeDocument/2006/relationships/image" Target="../media/image53.png"/><Relationship Id="rId15" Type="http://schemas.openxmlformats.org/officeDocument/2006/relationships/image" Target="../media/image46.svg"/><Relationship Id="rId23" Type="http://schemas.openxmlformats.org/officeDocument/2006/relationships/image" Target="../media/image48.svg"/><Relationship Id="rId10" Type="http://schemas.openxmlformats.org/officeDocument/2006/relationships/image" Target="../media/image41.png"/><Relationship Id="rId19" Type="http://schemas.openxmlformats.org/officeDocument/2006/relationships/image" Target="../media/image39.png"/><Relationship Id="rId4" Type="http://schemas.openxmlformats.org/officeDocument/2006/relationships/slide" Target="slide13.xml"/><Relationship Id="rId9" Type="http://schemas.openxmlformats.org/officeDocument/2006/relationships/image" Target="../media/image55.svg"/><Relationship Id="rId14" Type="http://schemas.openxmlformats.org/officeDocument/2006/relationships/image" Target="../media/image45.png"/><Relationship Id="rId22" Type="http://schemas.openxmlformats.org/officeDocument/2006/relationships/image" Target="../media/image47.png"/><Relationship Id="rId27" Type="http://schemas.openxmlformats.org/officeDocument/2006/relationships/slide" Target="slide2.xml"/></Relationships>
</file>

<file path=ppt/slides/_rels/slide15.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35.png"/><Relationship Id="rId18" Type="http://schemas.openxmlformats.org/officeDocument/2006/relationships/slide" Target="slide13.xml"/><Relationship Id="rId26" Type="http://schemas.openxmlformats.org/officeDocument/2006/relationships/image" Target="../media/image52.svg"/><Relationship Id="rId3" Type="http://schemas.openxmlformats.org/officeDocument/2006/relationships/image" Target="../media/image33.png"/><Relationship Id="rId21" Type="http://schemas.openxmlformats.org/officeDocument/2006/relationships/slide" Target="slide16.xml"/><Relationship Id="rId7" Type="http://schemas.openxmlformats.org/officeDocument/2006/relationships/image" Target="../media/image41.png"/><Relationship Id="rId12" Type="http://schemas.openxmlformats.org/officeDocument/2006/relationships/image" Target="../media/image50.svg"/><Relationship Id="rId17" Type="http://schemas.openxmlformats.org/officeDocument/2006/relationships/image" Target="../media/image44.svg"/><Relationship Id="rId25" Type="http://schemas.openxmlformats.org/officeDocument/2006/relationships/image" Target="../media/image51.png"/><Relationship Id="rId2" Type="http://schemas.openxmlformats.org/officeDocument/2006/relationships/notesSlide" Target="../notesSlides/notesSlide1.xml"/><Relationship Id="rId16" Type="http://schemas.openxmlformats.org/officeDocument/2006/relationships/image" Target="../media/image43.png"/><Relationship Id="rId20" Type="http://schemas.openxmlformats.org/officeDocument/2006/relationships/image" Target="../media/image54.svg"/><Relationship Id="rId1" Type="http://schemas.openxmlformats.org/officeDocument/2006/relationships/slideLayout" Target="../slideLayouts/slideLayout51.xml"/><Relationship Id="rId6" Type="http://schemas.openxmlformats.org/officeDocument/2006/relationships/image" Target="../media/image38.svg"/><Relationship Id="rId11" Type="http://schemas.openxmlformats.org/officeDocument/2006/relationships/image" Target="../media/image49.png"/><Relationship Id="rId24" Type="http://schemas.openxmlformats.org/officeDocument/2006/relationships/slide" Target="slide17.xml"/><Relationship Id="rId5" Type="http://schemas.openxmlformats.org/officeDocument/2006/relationships/image" Target="../media/image37.png"/><Relationship Id="rId15" Type="http://schemas.openxmlformats.org/officeDocument/2006/relationships/slide" Target="slide14.xml"/><Relationship Id="rId23" Type="http://schemas.openxmlformats.org/officeDocument/2006/relationships/image" Target="../media/image48.svg"/><Relationship Id="rId10" Type="http://schemas.openxmlformats.org/officeDocument/2006/relationships/image" Target="../media/image46.svg"/><Relationship Id="rId19" Type="http://schemas.openxmlformats.org/officeDocument/2006/relationships/image" Target="../media/image53.png"/><Relationship Id="rId4" Type="http://schemas.openxmlformats.org/officeDocument/2006/relationships/image" Target="../media/image34.svg"/><Relationship Id="rId9" Type="http://schemas.openxmlformats.org/officeDocument/2006/relationships/image" Target="../media/image45.png"/><Relationship Id="rId14" Type="http://schemas.openxmlformats.org/officeDocument/2006/relationships/image" Target="../media/image56.svg"/><Relationship Id="rId22" Type="http://schemas.openxmlformats.org/officeDocument/2006/relationships/image" Target="../media/image47.png"/><Relationship Id="rId27"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0.svg"/><Relationship Id="rId18" Type="http://schemas.openxmlformats.org/officeDocument/2006/relationships/image" Target="../media/image44.svg"/><Relationship Id="rId26" Type="http://schemas.openxmlformats.org/officeDocument/2006/relationships/image" Target="../media/image51.png"/><Relationship Id="rId3" Type="http://schemas.openxmlformats.org/officeDocument/2006/relationships/image" Target="../media/image34.svg"/><Relationship Id="rId21" Type="http://schemas.openxmlformats.org/officeDocument/2006/relationships/image" Target="../media/image54.svg"/><Relationship Id="rId7" Type="http://schemas.openxmlformats.org/officeDocument/2006/relationships/image" Target="../media/image46.svg"/><Relationship Id="rId12" Type="http://schemas.openxmlformats.org/officeDocument/2006/relationships/image" Target="../media/image49.png"/><Relationship Id="rId17" Type="http://schemas.openxmlformats.org/officeDocument/2006/relationships/image" Target="../media/image43.png"/><Relationship Id="rId25" Type="http://schemas.openxmlformats.org/officeDocument/2006/relationships/slide" Target="slide17.xml"/><Relationship Id="rId2" Type="http://schemas.openxmlformats.org/officeDocument/2006/relationships/image" Target="../media/image33.png"/><Relationship Id="rId16" Type="http://schemas.openxmlformats.org/officeDocument/2006/relationships/image" Target="../media/image55.svg"/><Relationship Id="rId20" Type="http://schemas.openxmlformats.org/officeDocument/2006/relationships/image" Target="../media/image53.png"/><Relationship Id="rId1" Type="http://schemas.openxmlformats.org/officeDocument/2006/relationships/slideLayout" Target="../slideLayouts/slideLayout51.xml"/><Relationship Id="rId6" Type="http://schemas.openxmlformats.org/officeDocument/2006/relationships/image" Target="../media/image45.png"/><Relationship Id="rId11" Type="http://schemas.openxmlformats.org/officeDocument/2006/relationships/image" Target="../media/image42.svg"/><Relationship Id="rId24" Type="http://schemas.openxmlformats.org/officeDocument/2006/relationships/image" Target="../media/image40.svg"/><Relationship Id="rId5" Type="http://schemas.openxmlformats.org/officeDocument/2006/relationships/image" Target="../media/image58.png"/><Relationship Id="rId15" Type="http://schemas.openxmlformats.org/officeDocument/2006/relationships/image" Target="../media/image35.png"/><Relationship Id="rId23" Type="http://schemas.openxmlformats.org/officeDocument/2006/relationships/image" Target="../media/image39.png"/><Relationship Id="rId28" Type="http://schemas.openxmlformats.org/officeDocument/2006/relationships/slide" Target="slide2.xml"/><Relationship Id="rId10" Type="http://schemas.openxmlformats.org/officeDocument/2006/relationships/image" Target="../media/image41.png"/><Relationship Id="rId19" Type="http://schemas.openxmlformats.org/officeDocument/2006/relationships/slide" Target="slide13.xml"/><Relationship Id="rId4" Type="http://schemas.openxmlformats.org/officeDocument/2006/relationships/image" Target="../media/image57.png"/><Relationship Id="rId9" Type="http://schemas.openxmlformats.org/officeDocument/2006/relationships/image" Target="../media/image38.svg"/><Relationship Id="rId14" Type="http://schemas.openxmlformats.org/officeDocument/2006/relationships/slide" Target="slide14.xml"/><Relationship Id="rId22" Type="http://schemas.openxmlformats.org/officeDocument/2006/relationships/slide" Target="slide15.xml"/><Relationship Id="rId27" Type="http://schemas.openxmlformats.org/officeDocument/2006/relationships/image" Target="../media/image52.sv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9.svg"/><Relationship Id="rId18" Type="http://schemas.openxmlformats.org/officeDocument/2006/relationships/image" Target="../media/image53.png"/><Relationship Id="rId26" Type="http://schemas.openxmlformats.org/officeDocument/2006/relationships/slide" Target="slide2.xml"/><Relationship Id="rId3" Type="http://schemas.openxmlformats.org/officeDocument/2006/relationships/image" Target="../media/image34.svg"/><Relationship Id="rId21" Type="http://schemas.openxmlformats.org/officeDocument/2006/relationships/image" Target="../media/image39.png"/><Relationship Id="rId7" Type="http://schemas.openxmlformats.org/officeDocument/2006/relationships/image" Target="../media/image38.svg"/><Relationship Id="rId12" Type="http://schemas.openxmlformats.org/officeDocument/2006/relationships/image" Target="../media/image35.png"/><Relationship Id="rId17" Type="http://schemas.openxmlformats.org/officeDocument/2006/relationships/slide" Target="slide13.xml"/><Relationship Id="rId25" Type="http://schemas.openxmlformats.org/officeDocument/2006/relationships/image" Target="../media/image48.svg"/><Relationship Id="rId2" Type="http://schemas.openxmlformats.org/officeDocument/2006/relationships/image" Target="../media/image33.png"/><Relationship Id="rId16" Type="http://schemas.openxmlformats.org/officeDocument/2006/relationships/image" Target="../media/image44.svg"/><Relationship Id="rId20" Type="http://schemas.openxmlformats.org/officeDocument/2006/relationships/slide" Target="slide15.xml"/><Relationship Id="rId1" Type="http://schemas.openxmlformats.org/officeDocument/2006/relationships/slideLayout" Target="../slideLayouts/slideLayout51.xml"/><Relationship Id="rId6" Type="http://schemas.openxmlformats.org/officeDocument/2006/relationships/image" Target="../media/image37.png"/><Relationship Id="rId11" Type="http://schemas.openxmlformats.org/officeDocument/2006/relationships/image" Target="../media/image46.svg"/><Relationship Id="rId24" Type="http://schemas.openxmlformats.org/officeDocument/2006/relationships/image" Target="../media/image47.png"/><Relationship Id="rId5" Type="http://schemas.openxmlformats.org/officeDocument/2006/relationships/image" Target="../media/image50.svg"/><Relationship Id="rId15" Type="http://schemas.openxmlformats.org/officeDocument/2006/relationships/image" Target="../media/image43.png"/><Relationship Id="rId23" Type="http://schemas.openxmlformats.org/officeDocument/2006/relationships/slide" Target="slide16.xml"/><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49.png"/><Relationship Id="rId9" Type="http://schemas.openxmlformats.org/officeDocument/2006/relationships/image" Target="../media/image42.svg"/><Relationship Id="rId14" Type="http://schemas.openxmlformats.org/officeDocument/2006/relationships/slide" Target="slide14.xml"/><Relationship Id="rId22" Type="http://schemas.openxmlformats.org/officeDocument/2006/relationships/image" Target="../media/image40.sv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18" Type="http://schemas.openxmlformats.org/officeDocument/2006/relationships/slide" Target="slide33.xml"/><Relationship Id="rId26" Type="http://schemas.openxmlformats.org/officeDocument/2006/relationships/image" Target="../media/image19.png"/><Relationship Id="rId3" Type="http://schemas.microsoft.com/office/2007/relationships/hdphoto" Target="../media/hdphoto2.wdp"/><Relationship Id="rId21" Type="http://schemas.openxmlformats.org/officeDocument/2006/relationships/slide" Target="slide37.xml"/><Relationship Id="rId7" Type="http://schemas.openxmlformats.org/officeDocument/2006/relationships/image" Target="../media/image12.png"/><Relationship Id="rId12" Type="http://schemas.openxmlformats.org/officeDocument/2006/relationships/slide" Target="slide18.xml"/><Relationship Id="rId17" Type="http://schemas.openxmlformats.org/officeDocument/2006/relationships/image" Target="../media/image16.png"/><Relationship Id="rId25" Type="http://schemas.openxmlformats.org/officeDocument/2006/relationships/image" Target="../media/image18.png"/><Relationship Id="rId2" Type="http://schemas.openxmlformats.org/officeDocument/2006/relationships/image" Target="../media/image21.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image" Target="../media/image22.png"/><Relationship Id="rId1" Type="http://schemas.openxmlformats.org/officeDocument/2006/relationships/slideLayout" Target="../slideLayouts/slideLayout52.xml"/><Relationship Id="rId6" Type="http://schemas.openxmlformats.org/officeDocument/2006/relationships/slide" Target="slide9.xml"/><Relationship Id="rId11" Type="http://schemas.openxmlformats.org/officeDocument/2006/relationships/image" Target="../media/image14.png"/><Relationship Id="rId24" Type="http://schemas.openxmlformats.org/officeDocument/2006/relationships/slide" Target="slide41.xml"/><Relationship Id="rId5" Type="http://schemas.openxmlformats.org/officeDocument/2006/relationships/image" Target="../media/image12.png"/><Relationship Id="rId15" Type="http://schemas.openxmlformats.org/officeDocument/2006/relationships/slide" Target="slide27.xml"/><Relationship Id="rId23" Type="http://schemas.openxmlformats.org/officeDocument/2006/relationships/image" Target="../media/image18.png"/><Relationship Id="rId28" Type="http://schemas.openxmlformats.org/officeDocument/2006/relationships/image" Target="../media/image19.png"/><Relationship Id="rId10" Type="http://schemas.openxmlformats.org/officeDocument/2006/relationships/image" Target="../media/image13.png"/><Relationship Id="rId19"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slide" Target="slide12.xml"/><Relationship Id="rId14" Type="http://schemas.openxmlformats.org/officeDocument/2006/relationships/image" Target="../media/image15.png"/><Relationship Id="rId22" Type="http://schemas.openxmlformats.org/officeDocument/2006/relationships/image" Target="../media/image17.png"/><Relationship Id="rId27" Type="http://schemas.openxmlformats.org/officeDocument/2006/relationships/slide" Target="slide59.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image" Target="../media/image60.png"/><Relationship Id="rId16" Type="http://schemas.openxmlformats.org/officeDocument/2006/relationships/image" Target="../media/image74.png"/><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77.png"/><Relationship Id="rId7" Type="http://schemas.openxmlformats.org/officeDocument/2006/relationships/image" Target="../media/image63.svg"/><Relationship Id="rId12" Type="http://schemas.openxmlformats.org/officeDocument/2006/relationships/image" Target="../media/image68.png"/><Relationship Id="rId17" Type="http://schemas.openxmlformats.org/officeDocument/2006/relationships/image" Target="../media/image73.svg"/><Relationship Id="rId2" Type="http://schemas.openxmlformats.org/officeDocument/2006/relationships/image" Target="../media/image76.png"/><Relationship Id="rId16" Type="http://schemas.openxmlformats.org/officeDocument/2006/relationships/image" Target="../media/image72.png"/><Relationship Id="rId1" Type="http://schemas.openxmlformats.org/officeDocument/2006/relationships/slideLayout" Target="../slideLayouts/slideLayout17.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5" Type="http://schemas.openxmlformats.org/officeDocument/2006/relationships/image" Target="../media/image7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9.png"/><Relationship Id="rId2" Type="http://schemas.openxmlformats.org/officeDocument/2006/relationships/image" Target="../media/image60.png"/><Relationship Id="rId16" Type="http://schemas.openxmlformats.org/officeDocument/2006/relationships/image" Target="../media/image78.png"/><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18" Type="http://schemas.openxmlformats.org/officeDocument/2006/relationships/slide" Target="slide33.xml"/><Relationship Id="rId26" Type="http://schemas.openxmlformats.org/officeDocument/2006/relationships/image" Target="../media/image19.png"/><Relationship Id="rId3" Type="http://schemas.microsoft.com/office/2007/relationships/hdphoto" Target="../media/hdphoto2.wdp"/><Relationship Id="rId21" Type="http://schemas.openxmlformats.org/officeDocument/2006/relationships/slide" Target="slide37.xml"/><Relationship Id="rId7" Type="http://schemas.openxmlformats.org/officeDocument/2006/relationships/image" Target="../media/image12.png"/><Relationship Id="rId12" Type="http://schemas.openxmlformats.org/officeDocument/2006/relationships/slide" Target="slide18.xml"/><Relationship Id="rId17" Type="http://schemas.openxmlformats.org/officeDocument/2006/relationships/image" Target="../media/image16.png"/><Relationship Id="rId25" Type="http://schemas.openxmlformats.org/officeDocument/2006/relationships/image" Target="../media/image18.png"/><Relationship Id="rId2" Type="http://schemas.openxmlformats.org/officeDocument/2006/relationships/image" Target="../media/image23.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image" Target="../media/image22.png"/><Relationship Id="rId1" Type="http://schemas.openxmlformats.org/officeDocument/2006/relationships/slideLayout" Target="../slideLayouts/slideLayout52.xml"/><Relationship Id="rId6" Type="http://schemas.openxmlformats.org/officeDocument/2006/relationships/slide" Target="slide9.xml"/><Relationship Id="rId11" Type="http://schemas.openxmlformats.org/officeDocument/2006/relationships/image" Target="../media/image14.png"/><Relationship Id="rId24" Type="http://schemas.openxmlformats.org/officeDocument/2006/relationships/slide" Target="slide41.xml"/><Relationship Id="rId5" Type="http://schemas.openxmlformats.org/officeDocument/2006/relationships/image" Target="../media/image12.png"/><Relationship Id="rId15" Type="http://schemas.openxmlformats.org/officeDocument/2006/relationships/slide" Target="slide27.xml"/><Relationship Id="rId23" Type="http://schemas.openxmlformats.org/officeDocument/2006/relationships/image" Target="../media/image18.png"/><Relationship Id="rId28" Type="http://schemas.openxmlformats.org/officeDocument/2006/relationships/image" Target="../media/image19.png"/><Relationship Id="rId10" Type="http://schemas.openxmlformats.org/officeDocument/2006/relationships/image" Target="../media/image13.png"/><Relationship Id="rId19"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slide" Target="slide12.xml"/><Relationship Id="rId14" Type="http://schemas.openxmlformats.org/officeDocument/2006/relationships/image" Target="../media/image15.png"/><Relationship Id="rId22" Type="http://schemas.openxmlformats.org/officeDocument/2006/relationships/image" Target="../media/image17.png"/><Relationship Id="rId27" Type="http://schemas.openxmlformats.org/officeDocument/2006/relationships/slide" Target="slide5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1.png"/><Relationship Id="rId1" Type="http://schemas.openxmlformats.org/officeDocument/2006/relationships/slideLayout" Target="../slideLayouts/slideLayout52.xml"/><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52.xml"/><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1.png"/><Relationship Id="rId1" Type="http://schemas.openxmlformats.org/officeDocument/2006/relationships/slideLayout" Target="../slideLayouts/slideLayout5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slide" Target="slide39.xml"/><Relationship Id="rId1" Type="http://schemas.openxmlformats.org/officeDocument/2006/relationships/slideLayout" Target="../slideLayouts/slideLayout7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18" Type="http://schemas.openxmlformats.org/officeDocument/2006/relationships/slide" Target="slide33.xml"/><Relationship Id="rId26" Type="http://schemas.openxmlformats.org/officeDocument/2006/relationships/image" Target="../media/image19.png"/><Relationship Id="rId3" Type="http://schemas.microsoft.com/office/2007/relationships/hdphoto" Target="../media/hdphoto2.wdp"/><Relationship Id="rId21" Type="http://schemas.openxmlformats.org/officeDocument/2006/relationships/slide" Target="slide37.xml"/><Relationship Id="rId7" Type="http://schemas.openxmlformats.org/officeDocument/2006/relationships/image" Target="../media/image12.png"/><Relationship Id="rId12" Type="http://schemas.openxmlformats.org/officeDocument/2006/relationships/slide" Target="slide18.xml"/><Relationship Id="rId17" Type="http://schemas.openxmlformats.org/officeDocument/2006/relationships/image" Target="../media/image16.png"/><Relationship Id="rId25" Type="http://schemas.openxmlformats.org/officeDocument/2006/relationships/image" Target="../media/image18.png"/><Relationship Id="rId2" Type="http://schemas.openxmlformats.org/officeDocument/2006/relationships/image" Target="../media/image23.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image" Target="../media/image22.png"/><Relationship Id="rId1" Type="http://schemas.openxmlformats.org/officeDocument/2006/relationships/slideLayout" Target="../slideLayouts/slideLayout52.xml"/><Relationship Id="rId6" Type="http://schemas.openxmlformats.org/officeDocument/2006/relationships/slide" Target="slide9.xml"/><Relationship Id="rId11" Type="http://schemas.openxmlformats.org/officeDocument/2006/relationships/image" Target="../media/image14.png"/><Relationship Id="rId24" Type="http://schemas.openxmlformats.org/officeDocument/2006/relationships/slide" Target="slide41.xml"/><Relationship Id="rId5" Type="http://schemas.openxmlformats.org/officeDocument/2006/relationships/image" Target="../media/image12.png"/><Relationship Id="rId15" Type="http://schemas.openxmlformats.org/officeDocument/2006/relationships/slide" Target="slide27.xml"/><Relationship Id="rId23" Type="http://schemas.openxmlformats.org/officeDocument/2006/relationships/image" Target="../media/image18.png"/><Relationship Id="rId28" Type="http://schemas.openxmlformats.org/officeDocument/2006/relationships/image" Target="../media/image19.png"/><Relationship Id="rId10" Type="http://schemas.openxmlformats.org/officeDocument/2006/relationships/image" Target="../media/image13.png"/><Relationship Id="rId19"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slide" Target="slide12.xml"/><Relationship Id="rId14" Type="http://schemas.openxmlformats.org/officeDocument/2006/relationships/image" Target="../media/image15.png"/><Relationship Id="rId22" Type="http://schemas.openxmlformats.org/officeDocument/2006/relationships/image" Target="../media/image17.png"/><Relationship Id="rId27" Type="http://schemas.openxmlformats.org/officeDocument/2006/relationships/slide" Target="slide5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xml"/><Relationship Id="rId1" Type="http://schemas.openxmlformats.org/officeDocument/2006/relationships/slideLayout" Target="../slideLayouts/slideLayout66.xml"/><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48.xml"/><Relationship Id="rId18" Type="http://schemas.openxmlformats.org/officeDocument/2006/relationships/image" Target="../media/image98.png"/><Relationship Id="rId3" Type="http://schemas.openxmlformats.org/officeDocument/2006/relationships/image" Target="../media/image90.jpg"/><Relationship Id="rId7" Type="http://schemas.openxmlformats.org/officeDocument/2006/relationships/slide" Target="slide52.xml"/><Relationship Id="rId12" Type="http://schemas.openxmlformats.org/officeDocument/2006/relationships/slide" Target="slide47.xml"/><Relationship Id="rId17" Type="http://schemas.openxmlformats.org/officeDocument/2006/relationships/image" Target="../media/image97.png"/><Relationship Id="rId2" Type="http://schemas.openxmlformats.org/officeDocument/2006/relationships/notesSlide" Target="../notesSlides/notesSlide4.xml"/><Relationship Id="rId16" Type="http://schemas.openxmlformats.org/officeDocument/2006/relationships/image" Target="../media/image96.png"/><Relationship Id="rId1" Type="http://schemas.openxmlformats.org/officeDocument/2006/relationships/slideLayout" Target="../slideLayouts/slideLayout66.xml"/><Relationship Id="rId6" Type="http://schemas.openxmlformats.org/officeDocument/2006/relationships/image" Target="../media/image93.png"/><Relationship Id="rId11" Type="http://schemas.openxmlformats.org/officeDocument/2006/relationships/slide" Target="slide44.xml"/><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slide" Target="slide42.xml"/><Relationship Id="rId19" Type="http://schemas.openxmlformats.org/officeDocument/2006/relationships/image" Target="../media/image99.png"/><Relationship Id="rId4" Type="http://schemas.openxmlformats.org/officeDocument/2006/relationships/slide" Target="slide7.xml"/><Relationship Id="rId9" Type="http://schemas.openxmlformats.org/officeDocument/2006/relationships/image" Target="../media/image94.png"/><Relationship Id="rId14" Type="http://schemas.openxmlformats.org/officeDocument/2006/relationships/slide" Target="slide49.xml"/></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slide" Target="slide49.xml"/><Relationship Id="rId18" Type="http://schemas.openxmlformats.org/officeDocument/2006/relationships/slide" Target="slide7.xml"/><Relationship Id="rId3" Type="http://schemas.openxmlformats.org/officeDocument/2006/relationships/image" Target="../media/image90.jpg"/><Relationship Id="rId7" Type="http://schemas.openxmlformats.org/officeDocument/2006/relationships/slide" Target="slide50.xml"/><Relationship Id="rId12" Type="http://schemas.openxmlformats.org/officeDocument/2006/relationships/slide" Target="slide48.xml"/><Relationship Id="rId17" Type="http://schemas.openxmlformats.org/officeDocument/2006/relationships/image" Target="../media/image99.png"/><Relationship Id="rId2" Type="http://schemas.openxmlformats.org/officeDocument/2006/relationships/notesSlide" Target="../notesSlides/notesSlide5.xml"/><Relationship Id="rId16" Type="http://schemas.openxmlformats.org/officeDocument/2006/relationships/image" Target="../media/image98.png"/><Relationship Id="rId1" Type="http://schemas.openxmlformats.org/officeDocument/2006/relationships/slideLayout" Target="../slideLayouts/slideLayout66.xml"/><Relationship Id="rId6" Type="http://schemas.openxmlformats.org/officeDocument/2006/relationships/slide" Target="slide52.xml"/><Relationship Id="rId11" Type="http://schemas.openxmlformats.org/officeDocument/2006/relationships/slide" Target="slide47.xml"/><Relationship Id="rId5" Type="http://schemas.openxmlformats.org/officeDocument/2006/relationships/image" Target="../media/image93.png"/><Relationship Id="rId15" Type="http://schemas.openxmlformats.org/officeDocument/2006/relationships/image" Target="../media/image96.png"/><Relationship Id="rId10" Type="http://schemas.openxmlformats.org/officeDocument/2006/relationships/slide" Target="slide44.xml"/><Relationship Id="rId4" Type="http://schemas.openxmlformats.org/officeDocument/2006/relationships/image" Target="../media/image97.png"/><Relationship Id="rId9" Type="http://schemas.openxmlformats.org/officeDocument/2006/relationships/slide" Target="slide42.xml"/><Relationship Id="rId14" Type="http://schemas.openxmlformats.org/officeDocument/2006/relationships/image" Target="../media/image95.png"/></Relationships>
</file>

<file path=ppt/slides/_rels/slide44.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90.jpg"/><Relationship Id="rId7" Type="http://schemas.openxmlformats.org/officeDocument/2006/relationships/slide" Target="slide50.xml"/><Relationship Id="rId12" Type="http://schemas.openxmlformats.org/officeDocument/2006/relationships/slide" Target="slide49.xml"/><Relationship Id="rId17" Type="http://schemas.openxmlformats.org/officeDocument/2006/relationships/image" Target="../media/image99.png"/><Relationship Id="rId2" Type="http://schemas.openxmlformats.org/officeDocument/2006/relationships/notesSlide" Target="../notesSlides/notesSlide6.xml"/><Relationship Id="rId16" Type="http://schemas.openxmlformats.org/officeDocument/2006/relationships/image" Target="../media/image98.png"/><Relationship Id="rId1" Type="http://schemas.openxmlformats.org/officeDocument/2006/relationships/slideLayout" Target="../slideLayouts/slideLayout66.xml"/><Relationship Id="rId6" Type="http://schemas.openxmlformats.org/officeDocument/2006/relationships/slide" Target="slide52.xml"/><Relationship Id="rId11" Type="http://schemas.openxmlformats.org/officeDocument/2006/relationships/slide" Target="slide48.xml"/><Relationship Id="rId5" Type="http://schemas.openxmlformats.org/officeDocument/2006/relationships/image" Target="../media/image93.png"/><Relationship Id="rId15" Type="http://schemas.openxmlformats.org/officeDocument/2006/relationships/image" Target="../media/image97.png"/><Relationship Id="rId10" Type="http://schemas.openxmlformats.org/officeDocument/2006/relationships/slide" Target="slide47.xml"/><Relationship Id="rId19" Type="http://schemas.openxmlformats.org/officeDocument/2006/relationships/slide" Target="slide7.xml"/><Relationship Id="rId4" Type="http://schemas.openxmlformats.org/officeDocument/2006/relationships/image" Target="../media/image94.png"/><Relationship Id="rId9" Type="http://schemas.openxmlformats.org/officeDocument/2006/relationships/slide" Target="slide44.xml"/><Relationship Id="rId14" Type="http://schemas.openxmlformats.org/officeDocument/2006/relationships/image" Target="../media/image96.png"/></Relationships>
</file>

<file path=ppt/slides/_rels/slide45.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image" Target="../media/image95.png"/><Relationship Id="rId18" Type="http://schemas.openxmlformats.org/officeDocument/2006/relationships/slide" Target="slide7.xml"/><Relationship Id="rId3" Type="http://schemas.openxmlformats.org/officeDocument/2006/relationships/image" Target="../media/image90.jpg"/><Relationship Id="rId7" Type="http://schemas.openxmlformats.org/officeDocument/2006/relationships/slide" Target="slide52.xml"/><Relationship Id="rId12" Type="http://schemas.openxmlformats.org/officeDocument/2006/relationships/slide" Target="slide49.xml"/><Relationship Id="rId17" Type="http://schemas.openxmlformats.org/officeDocument/2006/relationships/image" Target="../media/image99.png"/><Relationship Id="rId2" Type="http://schemas.openxmlformats.org/officeDocument/2006/relationships/notesSlide" Target="../notesSlides/notesSlide7.xml"/><Relationship Id="rId16" Type="http://schemas.openxmlformats.org/officeDocument/2006/relationships/image" Target="../media/image98.png"/><Relationship Id="rId1" Type="http://schemas.openxmlformats.org/officeDocument/2006/relationships/slideLayout" Target="../slideLayouts/slideLayout66.xml"/><Relationship Id="rId6" Type="http://schemas.openxmlformats.org/officeDocument/2006/relationships/image" Target="../media/image93.png"/><Relationship Id="rId11" Type="http://schemas.openxmlformats.org/officeDocument/2006/relationships/slide" Target="slide48.xml"/><Relationship Id="rId5" Type="http://schemas.openxmlformats.org/officeDocument/2006/relationships/slide" Target="slide42.xml"/><Relationship Id="rId15" Type="http://schemas.openxmlformats.org/officeDocument/2006/relationships/image" Target="../media/image97.png"/><Relationship Id="rId10" Type="http://schemas.openxmlformats.org/officeDocument/2006/relationships/slide" Target="slide47.xml"/><Relationship Id="rId4" Type="http://schemas.openxmlformats.org/officeDocument/2006/relationships/image" Target="../media/image94.png"/><Relationship Id="rId9" Type="http://schemas.openxmlformats.org/officeDocument/2006/relationships/slide" Target="slide44.xml"/><Relationship Id="rId14"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49.xml"/><Relationship Id="rId18" Type="http://schemas.openxmlformats.org/officeDocument/2006/relationships/image" Target="../media/image99.png"/><Relationship Id="rId3" Type="http://schemas.openxmlformats.org/officeDocument/2006/relationships/image" Target="../media/image90.jpg"/><Relationship Id="rId7" Type="http://schemas.openxmlformats.org/officeDocument/2006/relationships/image" Target="../media/image93.png"/><Relationship Id="rId12" Type="http://schemas.openxmlformats.org/officeDocument/2006/relationships/slide" Target="slide48.xml"/><Relationship Id="rId17" Type="http://schemas.openxmlformats.org/officeDocument/2006/relationships/image" Target="../media/image98.png"/><Relationship Id="rId2" Type="http://schemas.openxmlformats.org/officeDocument/2006/relationships/notesSlide" Target="../notesSlides/notesSlide8.xml"/><Relationship Id="rId16" Type="http://schemas.openxmlformats.org/officeDocument/2006/relationships/image" Target="../media/image97.png"/><Relationship Id="rId1" Type="http://schemas.openxmlformats.org/officeDocument/2006/relationships/slideLayout" Target="../slideLayouts/slideLayout66.xml"/><Relationship Id="rId6" Type="http://schemas.openxmlformats.org/officeDocument/2006/relationships/slide" Target="slide42.xml"/><Relationship Id="rId11" Type="http://schemas.openxmlformats.org/officeDocument/2006/relationships/slide" Target="slide47.xml"/><Relationship Id="rId5" Type="http://schemas.openxmlformats.org/officeDocument/2006/relationships/image" Target="../media/image101.png"/><Relationship Id="rId15" Type="http://schemas.openxmlformats.org/officeDocument/2006/relationships/image" Target="../media/image96.png"/><Relationship Id="rId10" Type="http://schemas.openxmlformats.org/officeDocument/2006/relationships/slide" Target="slide44.xml"/><Relationship Id="rId19" Type="http://schemas.openxmlformats.org/officeDocument/2006/relationships/slide" Target="slide7.xml"/><Relationship Id="rId4" Type="http://schemas.openxmlformats.org/officeDocument/2006/relationships/image" Target="../media/image94.png"/><Relationship Id="rId9" Type="http://schemas.openxmlformats.org/officeDocument/2006/relationships/slide" Target="slide50.xml"/><Relationship Id="rId14" Type="http://schemas.openxmlformats.org/officeDocument/2006/relationships/image" Target="../media/image95.png"/></Relationships>
</file>

<file path=ppt/slides/_rels/slide47.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48.xml"/><Relationship Id="rId18" Type="http://schemas.openxmlformats.org/officeDocument/2006/relationships/image" Target="../media/image99.png"/><Relationship Id="rId3" Type="http://schemas.openxmlformats.org/officeDocument/2006/relationships/image" Target="../media/image90.jpg"/><Relationship Id="rId7" Type="http://schemas.openxmlformats.org/officeDocument/2006/relationships/image" Target="../media/image93.png"/><Relationship Id="rId12" Type="http://schemas.openxmlformats.org/officeDocument/2006/relationships/slide" Target="slide47.xml"/><Relationship Id="rId17" Type="http://schemas.openxmlformats.org/officeDocument/2006/relationships/image" Target="../media/image98.png"/><Relationship Id="rId2" Type="http://schemas.openxmlformats.org/officeDocument/2006/relationships/notesSlide" Target="../notesSlides/notesSlide9.xml"/><Relationship Id="rId16" Type="http://schemas.openxmlformats.org/officeDocument/2006/relationships/image" Target="../media/image97.png"/><Relationship Id="rId1" Type="http://schemas.openxmlformats.org/officeDocument/2006/relationships/slideLayout" Target="../slideLayouts/slideLayout66.xml"/><Relationship Id="rId6" Type="http://schemas.openxmlformats.org/officeDocument/2006/relationships/slide" Target="slide42.xml"/><Relationship Id="rId11" Type="http://schemas.openxmlformats.org/officeDocument/2006/relationships/slide" Target="slide44.xml"/><Relationship Id="rId5" Type="http://schemas.openxmlformats.org/officeDocument/2006/relationships/image" Target="../media/image102.png"/><Relationship Id="rId15" Type="http://schemas.openxmlformats.org/officeDocument/2006/relationships/image" Target="../media/image96.png"/><Relationship Id="rId10" Type="http://schemas.openxmlformats.org/officeDocument/2006/relationships/image" Target="../media/image94.png"/><Relationship Id="rId19" Type="http://schemas.openxmlformats.org/officeDocument/2006/relationships/slide" Target="slide7.xml"/><Relationship Id="rId4" Type="http://schemas.openxmlformats.org/officeDocument/2006/relationships/image" Target="../media/image95.png"/><Relationship Id="rId9" Type="http://schemas.openxmlformats.org/officeDocument/2006/relationships/slide" Target="slide50.xml"/><Relationship Id="rId14" Type="http://schemas.openxmlformats.org/officeDocument/2006/relationships/slide" Target="slide49.xml"/></Relationships>
</file>

<file path=ppt/slides/_rels/slide48.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48.xml"/><Relationship Id="rId18" Type="http://schemas.openxmlformats.org/officeDocument/2006/relationships/image" Target="../media/image99.png"/><Relationship Id="rId3" Type="http://schemas.openxmlformats.org/officeDocument/2006/relationships/image" Target="../media/image90.jpg"/><Relationship Id="rId7" Type="http://schemas.openxmlformats.org/officeDocument/2006/relationships/image" Target="../media/image93.png"/><Relationship Id="rId12" Type="http://schemas.openxmlformats.org/officeDocument/2006/relationships/slide" Target="slide47.xml"/><Relationship Id="rId17" Type="http://schemas.openxmlformats.org/officeDocument/2006/relationships/image" Target="../media/image98.png"/><Relationship Id="rId2" Type="http://schemas.openxmlformats.org/officeDocument/2006/relationships/notesSlide" Target="../notesSlides/notesSlide10.xml"/><Relationship Id="rId16" Type="http://schemas.openxmlformats.org/officeDocument/2006/relationships/image" Target="../media/image97.png"/><Relationship Id="rId1" Type="http://schemas.openxmlformats.org/officeDocument/2006/relationships/slideLayout" Target="../slideLayouts/slideLayout66.xml"/><Relationship Id="rId6" Type="http://schemas.openxmlformats.org/officeDocument/2006/relationships/slide" Target="slide42.xml"/><Relationship Id="rId11" Type="http://schemas.openxmlformats.org/officeDocument/2006/relationships/slide" Target="slide44.xml"/><Relationship Id="rId5" Type="http://schemas.openxmlformats.org/officeDocument/2006/relationships/image" Target="../media/image103.png"/><Relationship Id="rId15" Type="http://schemas.openxmlformats.org/officeDocument/2006/relationships/image" Target="../media/image95.png"/><Relationship Id="rId10" Type="http://schemas.openxmlformats.org/officeDocument/2006/relationships/image" Target="../media/image94.png"/><Relationship Id="rId19" Type="http://schemas.openxmlformats.org/officeDocument/2006/relationships/slide" Target="slide7.xml"/><Relationship Id="rId4" Type="http://schemas.openxmlformats.org/officeDocument/2006/relationships/image" Target="../media/image96.png"/><Relationship Id="rId9" Type="http://schemas.openxmlformats.org/officeDocument/2006/relationships/slide" Target="slide50.xml"/><Relationship Id="rId14" Type="http://schemas.openxmlformats.org/officeDocument/2006/relationships/slide" Target="slide49.xml"/></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slide" Target="slide47.xml"/><Relationship Id="rId18" Type="http://schemas.openxmlformats.org/officeDocument/2006/relationships/image" Target="../media/image97.png"/><Relationship Id="rId3" Type="http://schemas.openxmlformats.org/officeDocument/2006/relationships/image" Target="../media/image90.jpg"/><Relationship Id="rId7" Type="http://schemas.openxmlformats.org/officeDocument/2006/relationships/slide" Target="slide42.xml"/><Relationship Id="rId12" Type="http://schemas.openxmlformats.org/officeDocument/2006/relationships/slide" Target="slide44.xml"/><Relationship Id="rId17" Type="http://schemas.openxmlformats.org/officeDocument/2006/relationships/image" Target="../media/image96.png"/><Relationship Id="rId2" Type="http://schemas.openxmlformats.org/officeDocument/2006/relationships/notesSlide" Target="../notesSlides/notesSlide11.xml"/><Relationship Id="rId16" Type="http://schemas.openxmlformats.org/officeDocument/2006/relationships/image" Target="../media/image95.png"/><Relationship Id="rId20" Type="http://schemas.openxmlformats.org/officeDocument/2006/relationships/slide" Target="slide7.xml"/><Relationship Id="rId1" Type="http://schemas.openxmlformats.org/officeDocument/2006/relationships/slideLayout" Target="../slideLayouts/slideLayout66.xml"/><Relationship Id="rId6" Type="http://schemas.openxmlformats.org/officeDocument/2006/relationships/image" Target="../media/image105.png"/><Relationship Id="rId11" Type="http://schemas.openxmlformats.org/officeDocument/2006/relationships/image" Target="../media/image94.png"/><Relationship Id="rId5" Type="http://schemas.openxmlformats.org/officeDocument/2006/relationships/image" Target="../media/image104.png"/><Relationship Id="rId15" Type="http://schemas.openxmlformats.org/officeDocument/2006/relationships/slide" Target="slide49.xml"/><Relationship Id="rId10" Type="http://schemas.openxmlformats.org/officeDocument/2006/relationships/slide" Target="slide50.xml"/><Relationship Id="rId19"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slide" Target="slide52.xml"/><Relationship Id="rId14" Type="http://schemas.openxmlformats.org/officeDocument/2006/relationships/slide" Target="slide48.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18" Type="http://schemas.openxmlformats.org/officeDocument/2006/relationships/slide" Target="slide33.xml"/><Relationship Id="rId26" Type="http://schemas.openxmlformats.org/officeDocument/2006/relationships/image" Target="../media/image19.png"/><Relationship Id="rId3" Type="http://schemas.microsoft.com/office/2007/relationships/hdphoto" Target="../media/hdphoto2.wdp"/><Relationship Id="rId21" Type="http://schemas.openxmlformats.org/officeDocument/2006/relationships/slide" Target="slide37.xml"/><Relationship Id="rId7" Type="http://schemas.openxmlformats.org/officeDocument/2006/relationships/image" Target="../media/image12.png"/><Relationship Id="rId12" Type="http://schemas.openxmlformats.org/officeDocument/2006/relationships/slide" Target="slide18.xml"/><Relationship Id="rId17" Type="http://schemas.openxmlformats.org/officeDocument/2006/relationships/image" Target="../media/image16.png"/><Relationship Id="rId25" Type="http://schemas.openxmlformats.org/officeDocument/2006/relationships/image" Target="../media/image18.png"/><Relationship Id="rId2" Type="http://schemas.openxmlformats.org/officeDocument/2006/relationships/image" Target="../media/image23.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image" Target="../media/image22.png"/><Relationship Id="rId1" Type="http://schemas.openxmlformats.org/officeDocument/2006/relationships/slideLayout" Target="../slideLayouts/slideLayout52.xml"/><Relationship Id="rId6" Type="http://schemas.openxmlformats.org/officeDocument/2006/relationships/slide" Target="slide9.xml"/><Relationship Id="rId11" Type="http://schemas.openxmlformats.org/officeDocument/2006/relationships/image" Target="../media/image14.png"/><Relationship Id="rId24" Type="http://schemas.openxmlformats.org/officeDocument/2006/relationships/slide" Target="slide41.xml"/><Relationship Id="rId5" Type="http://schemas.openxmlformats.org/officeDocument/2006/relationships/image" Target="../media/image12.png"/><Relationship Id="rId15" Type="http://schemas.openxmlformats.org/officeDocument/2006/relationships/slide" Target="slide27.xml"/><Relationship Id="rId23" Type="http://schemas.openxmlformats.org/officeDocument/2006/relationships/image" Target="../media/image18.png"/><Relationship Id="rId28" Type="http://schemas.openxmlformats.org/officeDocument/2006/relationships/image" Target="../media/image19.png"/><Relationship Id="rId10" Type="http://schemas.openxmlformats.org/officeDocument/2006/relationships/image" Target="../media/image13.png"/><Relationship Id="rId19"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slide" Target="slide12.xml"/><Relationship Id="rId14" Type="http://schemas.openxmlformats.org/officeDocument/2006/relationships/image" Target="../media/image15.png"/><Relationship Id="rId22" Type="http://schemas.openxmlformats.org/officeDocument/2006/relationships/image" Target="../media/image17.png"/><Relationship Id="rId27" Type="http://schemas.openxmlformats.org/officeDocument/2006/relationships/slide" Target="slide59.xml"/></Relationships>
</file>

<file path=ppt/slides/_rels/slide50.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48.xml"/><Relationship Id="rId18" Type="http://schemas.openxmlformats.org/officeDocument/2006/relationships/image" Target="../media/image98.png"/><Relationship Id="rId3" Type="http://schemas.openxmlformats.org/officeDocument/2006/relationships/image" Target="../media/image90.jpg"/><Relationship Id="rId7" Type="http://schemas.openxmlformats.org/officeDocument/2006/relationships/image" Target="../media/image93.png"/><Relationship Id="rId12" Type="http://schemas.openxmlformats.org/officeDocument/2006/relationships/slide" Target="slide47.xml"/><Relationship Id="rId17" Type="http://schemas.openxmlformats.org/officeDocument/2006/relationships/image" Target="../media/image97.png"/><Relationship Id="rId2" Type="http://schemas.openxmlformats.org/officeDocument/2006/relationships/notesSlide" Target="../notesSlides/notesSlide12.xml"/><Relationship Id="rId16" Type="http://schemas.openxmlformats.org/officeDocument/2006/relationships/image" Target="../media/image96.png"/><Relationship Id="rId1" Type="http://schemas.openxmlformats.org/officeDocument/2006/relationships/slideLayout" Target="../slideLayouts/slideLayout66.xml"/><Relationship Id="rId6" Type="http://schemas.openxmlformats.org/officeDocument/2006/relationships/slide" Target="slide42.xml"/><Relationship Id="rId11" Type="http://schemas.openxmlformats.org/officeDocument/2006/relationships/slide" Target="slide44.xml"/><Relationship Id="rId5" Type="http://schemas.openxmlformats.org/officeDocument/2006/relationships/image" Target="../media/image106.png"/><Relationship Id="rId15" Type="http://schemas.openxmlformats.org/officeDocument/2006/relationships/image" Target="../media/image95.png"/><Relationship Id="rId10" Type="http://schemas.openxmlformats.org/officeDocument/2006/relationships/image" Target="../media/image94.png"/><Relationship Id="rId19" Type="http://schemas.openxmlformats.org/officeDocument/2006/relationships/slide" Target="slide7.xml"/><Relationship Id="rId4" Type="http://schemas.openxmlformats.org/officeDocument/2006/relationships/image" Target="../media/image99.png"/><Relationship Id="rId9" Type="http://schemas.openxmlformats.org/officeDocument/2006/relationships/slide" Target="slide50.xml"/><Relationship Id="rId14" Type="http://schemas.openxmlformats.org/officeDocument/2006/relationships/slide" Target="slide49.xml"/></Relationships>
</file>

<file path=ppt/slides/_rels/slide51.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48.xml"/><Relationship Id="rId18" Type="http://schemas.openxmlformats.org/officeDocument/2006/relationships/image" Target="../media/image98.png"/><Relationship Id="rId3" Type="http://schemas.openxmlformats.org/officeDocument/2006/relationships/image" Target="../media/image90.jpg"/><Relationship Id="rId7" Type="http://schemas.openxmlformats.org/officeDocument/2006/relationships/image" Target="../media/image93.png"/><Relationship Id="rId12" Type="http://schemas.openxmlformats.org/officeDocument/2006/relationships/slide" Target="slide47.xml"/><Relationship Id="rId17" Type="http://schemas.openxmlformats.org/officeDocument/2006/relationships/image" Target="../media/image97.png"/><Relationship Id="rId2" Type="http://schemas.openxmlformats.org/officeDocument/2006/relationships/notesSlide" Target="../notesSlides/notesSlide13.xml"/><Relationship Id="rId16" Type="http://schemas.openxmlformats.org/officeDocument/2006/relationships/image" Target="../media/image96.png"/><Relationship Id="rId1" Type="http://schemas.openxmlformats.org/officeDocument/2006/relationships/slideLayout" Target="../slideLayouts/slideLayout66.xml"/><Relationship Id="rId6" Type="http://schemas.openxmlformats.org/officeDocument/2006/relationships/slide" Target="slide42.xml"/><Relationship Id="rId11" Type="http://schemas.openxmlformats.org/officeDocument/2006/relationships/slide" Target="slide44.xml"/><Relationship Id="rId5" Type="http://schemas.openxmlformats.org/officeDocument/2006/relationships/image" Target="../media/image107.png"/><Relationship Id="rId15" Type="http://schemas.openxmlformats.org/officeDocument/2006/relationships/image" Target="../media/image95.png"/><Relationship Id="rId10" Type="http://schemas.openxmlformats.org/officeDocument/2006/relationships/image" Target="../media/image94.png"/><Relationship Id="rId19" Type="http://schemas.openxmlformats.org/officeDocument/2006/relationships/slide" Target="slide7.xml"/><Relationship Id="rId4" Type="http://schemas.openxmlformats.org/officeDocument/2006/relationships/image" Target="../media/image99.png"/><Relationship Id="rId9" Type="http://schemas.openxmlformats.org/officeDocument/2006/relationships/slide" Target="slide50.xml"/><Relationship Id="rId14" Type="http://schemas.openxmlformats.org/officeDocument/2006/relationships/slide" Target="slide49.xml"/></Relationships>
</file>

<file path=ppt/slides/_rels/slide52.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49.xml"/><Relationship Id="rId18" Type="http://schemas.openxmlformats.org/officeDocument/2006/relationships/image" Target="../media/image99.png"/><Relationship Id="rId3" Type="http://schemas.openxmlformats.org/officeDocument/2006/relationships/image" Target="../media/image90.jpg"/><Relationship Id="rId7" Type="http://schemas.openxmlformats.org/officeDocument/2006/relationships/slide" Target="slide52.xml"/><Relationship Id="rId12" Type="http://schemas.openxmlformats.org/officeDocument/2006/relationships/slide" Target="slide48.xml"/><Relationship Id="rId17" Type="http://schemas.openxmlformats.org/officeDocument/2006/relationships/image" Target="../media/image98.png"/><Relationship Id="rId2" Type="http://schemas.openxmlformats.org/officeDocument/2006/relationships/notesSlide" Target="../notesSlides/notesSlide14.xml"/><Relationship Id="rId16" Type="http://schemas.openxmlformats.org/officeDocument/2006/relationships/image" Target="../media/image97.png"/><Relationship Id="rId1" Type="http://schemas.openxmlformats.org/officeDocument/2006/relationships/slideLayout" Target="../slideLayouts/slideLayout66.xml"/><Relationship Id="rId6" Type="http://schemas.openxmlformats.org/officeDocument/2006/relationships/slide" Target="slide42.xml"/><Relationship Id="rId11" Type="http://schemas.openxmlformats.org/officeDocument/2006/relationships/slide" Target="slide47.xml"/><Relationship Id="rId5" Type="http://schemas.openxmlformats.org/officeDocument/2006/relationships/image" Target="../media/image108.png"/><Relationship Id="rId15" Type="http://schemas.openxmlformats.org/officeDocument/2006/relationships/image" Target="../media/image96.png"/><Relationship Id="rId10" Type="http://schemas.openxmlformats.org/officeDocument/2006/relationships/slide" Target="slide44.xml"/><Relationship Id="rId19" Type="http://schemas.openxmlformats.org/officeDocument/2006/relationships/slide" Target="slide7.xml"/><Relationship Id="rId4" Type="http://schemas.openxmlformats.org/officeDocument/2006/relationships/image" Target="../media/image93.png"/><Relationship Id="rId9" Type="http://schemas.openxmlformats.org/officeDocument/2006/relationships/image" Target="../media/image94.png"/><Relationship Id="rId14" Type="http://schemas.openxmlformats.org/officeDocument/2006/relationships/image" Target="../media/image95.png"/></Relationships>
</file>

<file path=ppt/slides/_rels/slide53.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49.xml"/><Relationship Id="rId18" Type="http://schemas.openxmlformats.org/officeDocument/2006/relationships/image" Target="../media/image99.png"/><Relationship Id="rId3" Type="http://schemas.openxmlformats.org/officeDocument/2006/relationships/image" Target="../media/image90.jpg"/><Relationship Id="rId7" Type="http://schemas.openxmlformats.org/officeDocument/2006/relationships/slide" Target="slide52.xml"/><Relationship Id="rId12" Type="http://schemas.openxmlformats.org/officeDocument/2006/relationships/slide" Target="slide48.xml"/><Relationship Id="rId17" Type="http://schemas.openxmlformats.org/officeDocument/2006/relationships/image" Target="../media/image98.png"/><Relationship Id="rId2" Type="http://schemas.openxmlformats.org/officeDocument/2006/relationships/notesSlide" Target="../notesSlides/notesSlide15.xml"/><Relationship Id="rId16" Type="http://schemas.openxmlformats.org/officeDocument/2006/relationships/image" Target="../media/image97.png"/><Relationship Id="rId1" Type="http://schemas.openxmlformats.org/officeDocument/2006/relationships/slideLayout" Target="../slideLayouts/slideLayout66.xml"/><Relationship Id="rId6" Type="http://schemas.openxmlformats.org/officeDocument/2006/relationships/slide" Target="slide42.xml"/><Relationship Id="rId11" Type="http://schemas.openxmlformats.org/officeDocument/2006/relationships/slide" Target="slide47.xml"/><Relationship Id="rId5" Type="http://schemas.openxmlformats.org/officeDocument/2006/relationships/image" Target="../media/image109.png"/><Relationship Id="rId15" Type="http://schemas.openxmlformats.org/officeDocument/2006/relationships/image" Target="../media/image96.png"/><Relationship Id="rId10" Type="http://schemas.openxmlformats.org/officeDocument/2006/relationships/slide" Target="slide44.xml"/><Relationship Id="rId19" Type="http://schemas.openxmlformats.org/officeDocument/2006/relationships/slide" Target="slide7.xml"/><Relationship Id="rId4" Type="http://schemas.openxmlformats.org/officeDocument/2006/relationships/image" Target="../media/image93.png"/><Relationship Id="rId9" Type="http://schemas.openxmlformats.org/officeDocument/2006/relationships/image" Target="../media/image94.png"/><Relationship Id="rId14" Type="http://schemas.openxmlformats.org/officeDocument/2006/relationships/image" Target="../media/image95.png"/></Relationships>
</file>

<file path=ppt/slides/_rels/slide54.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48.xml"/><Relationship Id="rId18" Type="http://schemas.openxmlformats.org/officeDocument/2006/relationships/image" Target="../media/image98.png"/><Relationship Id="rId3" Type="http://schemas.openxmlformats.org/officeDocument/2006/relationships/image" Target="../media/image90.jpg"/><Relationship Id="rId7" Type="http://schemas.openxmlformats.org/officeDocument/2006/relationships/slide" Target="slide42.xml"/><Relationship Id="rId12" Type="http://schemas.openxmlformats.org/officeDocument/2006/relationships/slide" Target="slide47.xml"/><Relationship Id="rId17"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96.png"/><Relationship Id="rId20" Type="http://schemas.openxmlformats.org/officeDocument/2006/relationships/slide" Target="slide7.xml"/><Relationship Id="rId1" Type="http://schemas.openxmlformats.org/officeDocument/2006/relationships/slideLayout" Target="../slideLayouts/slideLayout66.xml"/><Relationship Id="rId6" Type="http://schemas.openxmlformats.org/officeDocument/2006/relationships/image" Target="../media/image93.png"/><Relationship Id="rId11" Type="http://schemas.openxmlformats.org/officeDocument/2006/relationships/slide" Target="slide44.xml"/><Relationship Id="rId5" Type="http://schemas.openxmlformats.org/officeDocument/2006/relationships/image" Target="../media/image111.png"/><Relationship Id="rId15" Type="http://schemas.openxmlformats.org/officeDocument/2006/relationships/image" Target="../media/image95.png"/><Relationship Id="rId10" Type="http://schemas.openxmlformats.org/officeDocument/2006/relationships/image" Target="../media/image94.png"/><Relationship Id="rId19" Type="http://schemas.openxmlformats.org/officeDocument/2006/relationships/image" Target="../media/image99.png"/><Relationship Id="rId4" Type="http://schemas.openxmlformats.org/officeDocument/2006/relationships/image" Target="../media/image110.png"/><Relationship Id="rId9" Type="http://schemas.openxmlformats.org/officeDocument/2006/relationships/slide" Target="slide50.xml"/><Relationship Id="rId14" Type="http://schemas.openxmlformats.org/officeDocument/2006/relationships/slide" Target="slide49.xml"/></Relationships>
</file>

<file path=ppt/slides/_rels/slide55.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48.xml"/><Relationship Id="rId18" Type="http://schemas.openxmlformats.org/officeDocument/2006/relationships/image" Target="../media/image98.png"/><Relationship Id="rId3" Type="http://schemas.openxmlformats.org/officeDocument/2006/relationships/image" Target="../media/image90.jpg"/><Relationship Id="rId7" Type="http://schemas.openxmlformats.org/officeDocument/2006/relationships/slide" Target="slide42.xml"/><Relationship Id="rId12" Type="http://schemas.openxmlformats.org/officeDocument/2006/relationships/slide" Target="slide47.xml"/><Relationship Id="rId17" Type="http://schemas.openxmlformats.org/officeDocument/2006/relationships/image" Target="../media/image97.png"/><Relationship Id="rId2" Type="http://schemas.openxmlformats.org/officeDocument/2006/relationships/notesSlide" Target="../notesSlides/notesSlide17.xml"/><Relationship Id="rId16" Type="http://schemas.openxmlformats.org/officeDocument/2006/relationships/image" Target="../media/image96.png"/><Relationship Id="rId20" Type="http://schemas.openxmlformats.org/officeDocument/2006/relationships/slide" Target="slide7.xml"/><Relationship Id="rId1" Type="http://schemas.openxmlformats.org/officeDocument/2006/relationships/slideLayout" Target="../slideLayouts/slideLayout66.xml"/><Relationship Id="rId6" Type="http://schemas.openxmlformats.org/officeDocument/2006/relationships/image" Target="../media/image93.png"/><Relationship Id="rId11" Type="http://schemas.openxmlformats.org/officeDocument/2006/relationships/slide" Target="slide44.xml"/><Relationship Id="rId5" Type="http://schemas.openxmlformats.org/officeDocument/2006/relationships/image" Target="../media/image113.png"/><Relationship Id="rId15" Type="http://schemas.openxmlformats.org/officeDocument/2006/relationships/image" Target="../media/image95.png"/><Relationship Id="rId10" Type="http://schemas.openxmlformats.org/officeDocument/2006/relationships/image" Target="../media/image94.png"/><Relationship Id="rId19" Type="http://schemas.openxmlformats.org/officeDocument/2006/relationships/image" Target="../media/image99.png"/><Relationship Id="rId4" Type="http://schemas.openxmlformats.org/officeDocument/2006/relationships/image" Target="../media/image112.png"/><Relationship Id="rId9" Type="http://schemas.openxmlformats.org/officeDocument/2006/relationships/slide" Target="slide50.xml"/><Relationship Id="rId14" Type="http://schemas.openxmlformats.org/officeDocument/2006/relationships/slide" Target="slide49.xml"/></Relationships>
</file>

<file path=ppt/slides/_rels/slide56.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49.xml"/><Relationship Id="rId18" Type="http://schemas.openxmlformats.org/officeDocument/2006/relationships/image" Target="../media/image99.png"/><Relationship Id="rId3" Type="http://schemas.openxmlformats.org/officeDocument/2006/relationships/image" Target="../media/image90.jpg"/><Relationship Id="rId7" Type="http://schemas.openxmlformats.org/officeDocument/2006/relationships/slide" Target="slide52.xml"/><Relationship Id="rId12" Type="http://schemas.openxmlformats.org/officeDocument/2006/relationships/slide" Target="slide48.xml"/><Relationship Id="rId17" Type="http://schemas.openxmlformats.org/officeDocument/2006/relationships/image" Target="../media/image98.png"/><Relationship Id="rId2" Type="http://schemas.openxmlformats.org/officeDocument/2006/relationships/notesSlide" Target="../notesSlides/notesSlide18.xml"/><Relationship Id="rId16" Type="http://schemas.openxmlformats.org/officeDocument/2006/relationships/image" Target="../media/image97.png"/><Relationship Id="rId1" Type="http://schemas.openxmlformats.org/officeDocument/2006/relationships/slideLayout" Target="../slideLayouts/slideLayout66.xml"/><Relationship Id="rId6" Type="http://schemas.openxmlformats.org/officeDocument/2006/relationships/slide" Target="slide42.xml"/><Relationship Id="rId11" Type="http://schemas.openxmlformats.org/officeDocument/2006/relationships/slide" Target="slide47.xml"/><Relationship Id="rId5" Type="http://schemas.openxmlformats.org/officeDocument/2006/relationships/image" Target="../media/image93.png"/><Relationship Id="rId15" Type="http://schemas.openxmlformats.org/officeDocument/2006/relationships/image" Target="../media/image96.png"/><Relationship Id="rId10" Type="http://schemas.openxmlformats.org/officeDocument/2006/relationships/slide" Target="slide44.xml"/><Relationship Id="rId19" Type="http://schemas.openxmlformats.org/officeDocument/2006/relationships/slide" Target="slide7.xml"/><Relationship Id="rId4" Type="http://schemas.openxmlformats.org/officeDocument/2006/relationships/image" Target="../media/image114.png"/><Relationship Id="rId9" Type="http://schemas.openxmlformats.org/officeDocument/2006/relationships/image" Target="../media/image94.png"/><Relationship Id="rId14" Type="http://schemas.openxmlformats.org/officeDocument/2006/relationships/image" Target="../media/image95.png"/></Relationships>
</file>

<file path=ppt/slides/_rels/slide57.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48.xml"/><Relationship Id="rId18" Type="http://schemas.openxmlformats.org/officeDocument/2006/relationships/image" Target="../media/image98.png"/><Relationship Id="rId3" Type="http://schemas.openxmlformats.org/officeDocument/2006/relationships/image" Target="../media/image90.jpg"/><Relationship Id="rId7" Type="http://schemas.openxmlformats.org/officeDocument/2006/relationships/slide" Target="slide42.xml"/><Relationship Id="rId12" Type="http://schemas.openxmlformats.org/officeDocument/2006/relationships/slide" Target="slide47.xml"/><Relationship Id="rId17" Type="http://schemas.openxmlformats.org/officeDocument/2006/relationships/image" Target="../media/image97.png"/><Relationship Id="rId2" Type="http://schemas.openxmlformats.org/officeDocument/2006/relationships/notesSlide" Target="../notesSlides/notesSlide19.xml"/><Relationship Id="rId16" Type="http://schemas.openxmlformats.org/officeDocument/2006/relationships/image" Target="../media/image96.png"/><Relationship Id="rId20" Type="http://schemas.openxmlformats.org/officeDocument/2006/relationships/slide" Target="slide7.xml"/><Relationship Id="rId1" Type="http://schemas.openxmlformats.org/officeDocument/2006/relationships/slideLayout" Target="../slideLayouts/slideLayout66.xml"/><Relationship Id="rId6" Type="http://schemas.openxmlformats.org/officeDocument/2006/relationships/image" Target="../media/image93.png"/><Relationship Id="rId11" Type="http://schemas.openxmlformats.org/officeDocument/2006/relationships/slide" Target="slide44.xml"/><Relationship Id="rId5" Type="http://schemas.openxmlformats.org/officeDocument/2006/relationships/image" Target="../media/image116.png"/><Relationship Id="rId15" Type="http://schemas.openxmlformats.org/officeDocument/2006/relationships/image" Target="../media/image95.png"/><Relationship Id="rId10" Type="http://schemas.openxmlformats.org/officeDocument/2006/relationships/image" Target="../media/image94.png"/><Relationship Id="rId19" Type="http://schemas.openxmlformats.org/officeDocument/2006/relationships/image" Target="../media/image99.png"/><Relationship Id="rId4" Type="http://schemas.openxmlformats.org/officeDocument/2006/relationships/image" Target="../media/image115.png"/><Relationship Id="rId9" Type="http://schemas.openxmlformats.org/officeDocument/2006/relationships/slide" Target="slide50.xml"/><Relationship Id="rId14" Type="http://schemas.openxmlformats.org/officeDocument/2006/relationships/slide" Target="slide49.xml"/></Relationships>
</file>

<file path=ppt/slides/_rels/slide58.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49.xml"/><Relationship Id="rId18" Type="http://schemas.openxmlformats.org/officeDocument/2006/relationships/image" Target="../media/image99.png"/><Relationship Id="rId3" Type="http://schemas.openxmlformats.org/officeDocument/2006/relationships/image" Target="../media/image90.jpg"/><Relationship Id="rId7" Type="http://schemas.openxmlformats.org/officeDocument/2006/relationships/slide" Target="slide52.xml"/><Relationship Id="rId12" Type="http://schemas.openxmlformats.org/officeDocument/2006/relationships/slide" Target="slide48.xml"/><Relationship Id="rId17" Type="http://schemas.openxmlformats.org/officeDocument/2006/relationships/image" Target="../media/image98.png"/><Relationship Id="rId2" Type="http://schemas.openxmlformats.org/officeDocument/2006/relationships/notesSlide" Target="../notesSlides/notesSlide20.xml"/><Relationship Id="rId16" Type="http://schemas.openxmlformats.org/officeDocument/2006/relationships/image" Target="../media/image97.png"/><Relationship Id="rId1" Type="http://schemas.openxmlformats.org/officeDocument/2006/relationships/slideLayout" Target="../slideLayouts/slideLayout66.xml"/><Relationship Id="rId6" Type="http://schemas.openxmlformats.org/officeDocument/2006/relationships/slide" Target="slide42.xml"/><Relationship Id="rId11" Type="http://schemas.openxmlformats.org/officeDocument/2006/relationships/slide" Target="slide47.xml"/><Relationship Id="rId5" Type="http://schemas.openxmlformats.org/officeDocument/2006/relationships/image" Target="../media/image93.png"/><Relationship Id="rId15" Type="http://schemas.openxmlformats.org/officeDocument/2006/relationships/image" Target="../media/image96.png"/><Relationship Id="rId10" Type="http://schemas.openxmlformats.org/officeDocument/2006/relationships/slide" Target="slide44.xml"/><Relationship Id="rId19" Type="http://schemas.openxmlformats.org/officeDocument/2006/relationships/slide" Target="slide7.xml"/><Relationship Id="rId4" Type="http://schemas.openxmlformats.org/officeDocument/2006/relationships/image" Target="../media/image117.png"/><Relationship Id="rId9" Type="http://schemas.openxmlformats.org/officeDocument/2006/relationships/image" Target="../media/image94.png"/><Relationship Id="rId14" Type="http://schemas.openxmlformats.org/officeDocument/2006/relationships/image" Target="../media/image95.png"/></Relationships>
</file>

<file path=ppt/slides/_rels/slide5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18" Type="http://schemas.openxmlformats.org/officeDocument/2006/relationships/slide" Target="slide33.xml"/><Relationship Id="rId26" Type="http://schemas.openxmlformats.org/officeDocument/2006/relationships/image" Target="../media/image19.png"/><Relationship Id="rId3" Type="http://schemas.microsoft.com/office/2007/relationships/hdphoto" Target="../media/hdphoto2.wdp"/><Relationship Id="rId21" Type="http://schemas.openxmlformats.org/officeDocument/2006/relationships/slide" Target="slide37.xml"/><Relationship Id="rId7" Type="http://schemas.openxmlformats.org/officeDocument/2006/relationships/image" Target="../media/image12.png"/><Relationship Id="rId12" Type="http://schemas.openxmlformats.org/officeDocument/2006/relationships/slide" Target="slide18.xml"/><Relationship Id="rId17" Type="http://schemas.openxmlformats.org/officeDocument/2006/relationships/image" Target="../media/image16.png"/><Relationship Id="rId25" Type="http://schemas.openxmlformats.org/officeDocument/2006/relationships/image" Target="../media/image18.png"/><Relationship Id="rId2" Type="http://schemas.openxmlformats.org/officeDocument/2006/relationships/image" Target="../media/image23.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image" Target="../media/image22.png"/><Relationship Id="rId1" Type="http://schemas.openxmlformats.org/officeDocument/2006/relationships/slideLayout" Target="../slideLayouts/slideLayout52.xml"/><Relationship Id="rId6" Type="http://schemas.openxmlformats.org/officeDocument/2006/relationships/slide" Target="slide9.xml"/><Relationship Id="rId11" Type="http://schemas.openxmlformats.org/officeDocument/2006/relationships/image" Target="../media/image14.png"/><Relationship Id="rId24" Type="http://schemas.openxmlformats.org/officeDocument/2006/relationships/slide" Target="slide41.xml"/><Relationship Id="rId5" Type="http://schemas.openxmlformats.org/officeDocument/2006/relationships/image" Target="../media/image12.png"/><Relationship Id="rId15" Type="http://schemas.openxmlformats.org/officeDocument/2006/relationships/slide" Target="slide27.xml"/><Relationship Id="rId23" Type="http://schemas.openxmlformats.org/officeDocument/2006/relationships/image" Target="../media/image18.png"/><Relationship Id="rId28" Type="http://schemas.openxmlformats.org/officeDocument/2006/relationships/image" Target="../media/image19.png"/><Relationship Id="rId10" Type="http://schemas.openxmlformats.org/officeDocument/2006/relationships/image" Target="../media/image13.png"/><Relationship Id="rId19"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slide" Target="slide12.xml"/><Relationship Id="rId14" Type="http://schemas.openxmlformats.org/officeDocument/2006/relationships/image" Target="../media/image15.png"/><Relationship Id="rId22" Type="http://schemas.openxmlformats.org/officeDocument/2006/relationships/image" Target="../media/image17.png"/><Relationship Id="rId27" Type="http://schemas.openxmlformats.org/officeDocument/2006/relationships/slide" Target="slide5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18" Type="http://schemas.openxmlformats.org/officeDocument/2006/relationships/slide" Target="slide33.xml"/><Relationship Id="rId26" Type="http://schemas.openxmlformats.org/officeDocument/2006/relationships/image" Target="../media/image19.png"/><Relationship Id="rId3" Type="http://schemas.microsoft.com/office/2007/relationships/hdphoto" Target="../media/hdphoto2.wdp"/><Relationship Id="rId21" Type="http://schemas.openxmlformats.org/officeDocument/2006/relationships/slide" Target="slide37.xml"/><Relationship Id="rId7" Type="http://schemas.openxmlformats.org/officeDocument/2006/relationships/image" Target="../media/image12.png"/><Relationship Id="rId12" Type="http://schemas.openxmlformats.org/officeDocument/2006/relationships/slide" Target="slide18.xml"/><Relationship Id="rId17" Type="http://schemas.openxmlformats.org/officeDocument/2006/relationships/image" Target="../media/image16.png"/><Relationship Id="rId25" Type="http://schemas.openxmlformats.org/officeDocument/2006/relationships/image" Target="../media/image18.png"/><Relationship Id="rId2" Type="http://schemas.openxmlformats.org/officeDocument/2006/relationships/image" Target="../media/image23.png"/><Relationship Id="rId16" Type="http://schemas.openxmlformats.org/officeDocument/2006/relationships/image" Target="../media/image15.png"/><Relationship Id="rId20" Type="http://schemas.openxmlformats.org/officeDocument/2006/relationships/image" Target="../media/image17.png"/><Relationship Id="rId29" Type="http://schemas.openxmlformats.org/officeDocument/2006/relationships/image" Target="../media/image22.png"/><Relationship Id="rId1" Type="http://schemas.openxmlformats.org/officeDocument/2006/relationships/slideLayout" Target="../slideLayouts/slideLayout52.xml"/><Relationship Id="rId6" Type="http://schemas.openxmlformats.org/officeDocument/2006/relationships/slide" Target="slide9.xml"/><Relationship Id="rId11" Type="http://schemas.openxmlformats.org/officeDocument/2006/relationships/image" Target="../media/image14.png"/><Relationship Id="rId24" Type="http://schemas.openxmlformats.org/officeDocument/2006/relationships/slide" Target="slide41.xml"/><Relationship Id="rId5" Type="http://schemas.openxmlformats.org/officeDocument/2006/relationships/image" Target="../media/image12.png"/><Relationship Id="rId15" Type="http://schemas.openxmlformats.org/officeDocument/2006/relationships/slide" Target="slide27.xml"/><Relationship Id="rId23" Type="http://schemas.openxmlformats.org/officeDocument/2006/relationships/image" Target="../media/image18.png"/><Relationship Id="rId28" Type="http://schemas.openxmlformats.org/officeDocument/2006/relationships/image" Target="../media/image19.png"/><Relationship Id="rId10" Type="http://schemas.openxmlformats.org/officeDocument/2006/relationships/image" Target="../media/image13.png"/><Relationship Id="rId19"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slide" Target="slide12.xml"/><Relationship Id="rId14" Type="http://schemas.openxmlformats.org/officeDocument/2006/relationships/image" Target="../media/image15.png"/><Relationship Id="rId22" Type="http://schemas.openxmlformats.org/officeDocument/2006/relationships/image" Target="../media/image17.png"/><Relationship Id="rId27" Type="http://schemas.openxmlformats.org/officeDocument/2006/relationships/slide" Target="slide59.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18" Type="http://schemas.openxmlformats.org/officeDocument/2006/relationships/slide" Target="slide33.xml"/><Relationship Id="rId26" Type="http://schemas.openxmlformats.org/officeDocument/2006/relationships/image" Target="../media/image19.png"/><Relationship Id="rId3" Type="http://schemas.microsoft.com/office/2007/relationships/hdphoto" Target="../media/hdphoto2.wdp"/><Relationship Id="rId21" Type="http://schemas.openxmlformats.org/officeDocument/2006/relationships/slide" Target="slide37.xml"/><Relationship Id="rId7" Type="http://schemas.openxmlformats.org/officeDocument/2006/relationships/image" Target="../media/image12.png"/><Relationship Id="rId12" Type="http://schemas.openxmlformats.org/officeDocument/2006/relationships/slide" Target="slide18.xml"/><Relationship Id="rId17" Type="http://schemas.openxmlformats.org/officeDocument/2006/relationships/image" Target="../media/image16.png"/><Relationship Id="rId25" Type="http://schemas.openxmlformats.org/officeDocument/2006/relationships/image" Target="../media/image18.png"/><Relationship Id="rId2" Type="http://schemas.openxmlformats.org/officeDocument/2006/relationships/image" Target="../media/image23.png"/><Relationship Id="rId16" Type="http://schemas.openxmlformats.org/officeDocument/2006/relationships/image" Target="../media/image15.png"/><Relationship Id="rId20" Type="http://schemas.openxmlformats.org/officeDocument/2006/relationships/image" Target="../media/image17.png"/><Relationship Id="rId1" Type="http://schemas.openxmlformats.org/officeDocument/2006/relationships/slideLayout" Target="../slideLayouts/slideLayout52.xml"/><Relationship Id="rId6" Type="http://schemas.openxmlformats.org/officeDocument/2006/relationships/slide" Target="slide9.xml"/><Relationship Id="rId11" Type="http://schemas.openxmlformats.org/officeDocument/2006/relationships/image" Target="../media/image14.png"/><Relationship Id="rId24" Type="http://schemas.openxmlformats.org/officeDocument/2006/relationships/slide" Target="slide41.xml"/><Relationship Id="rId5" Type="http://schemas.openxmlformats.org/officeDocument/2006/relationships/image" Target="../media/image12.png"/><Relationship Id="rId15" Type="http://schemas.openxmlformats.org/officeDocument/2006/relationships/slide" Target="slide27.xml"/><Relationship Id="rId23" Type="http://schemas.openxmlformats.org/officeDocument/2006/relationships/image" Target="../media/image18.png"/><Relationship Id="rId28" Type="http://schemas.openxmlformats.org/officeDocument/2006/relationships/image" Target="../media/image19.png"/><Relationship Id="rId10" Type="http://schemas.openxmlformats.org/officeDocument/2006/relationships/image" Target="../media/image13.png"/><Relationship Id="rId19" Type="http://schemas.openxmlformats.org/officeDocument/2006/relationships/image" Target="../media/image16.png"/><Relationship Id="rId4" Type="http://schemas.openxmlformats.org/officeDocument/2006/relationships/image" Target="../media/image22.png"/><Relationship Id="rId9" Type="http://schemas.openxmlformats.org/officeDocument/2006/relationships/slide" Target="slide12.xml"/><Relationship Id="rId14" Type="http://schemas.openxmlformats.org/officeDocument/2006/relationships/image" Target="../media/image15.png"/><Relationship Id="rId22" Type="http://schemas.openxmlformats.org/officeDocument/2006/relationships/image" Target="../media/image17.png"/><Relationship Id="rId27" Type="http://schemas.openxmlformats.org/officeDocument/2006/relationships/slide" Target="slide59.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extLst>
              <a:ext uri="{BEBA8EAE-BF5A-486C-A8C5-ECC9F3942E4B}">
                <a14:imgProps xmlns:a14="http://schemas.microsoft.com/office/drawing/2010/main">
                  <a14:imgLayer r:embed="rId3">
                    <a14:imgEffect>
                      <a14:brightnessContrast brigh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FC317768-92CE-4558-AC6D-6819D21ADCDD}"/>
              </a:ext>
            </a:extLst>
          </p:cNvPr>
          <p:cNvGrpSpPr/>
          <p:nvPr/>
        </p:nvGrpSpPr>
        <p:grpSpPr>
          <a:xfrm>
            <a:off x="4934142" y="2571749"/>
            <a:ext cx="27467880" cy="1714500"/>
            <a:chOff x="-56028" y="2588111"/>
            <a:chExt cx="27467880" cy="1714500"/>
          </a:xfrm>
        </p:grpSpPr>
        <mc:AlternateContent xmlns:mc="http://schemas.openxmlformats.org/markup-compatibility/2006" xmlns:psez="http://schemas.microsoft.com/office/powerpoint/2016/sectionzoom">
          <mc:Choice Requires="psez">
            <p:graphicFrame>
              <p:nvGraphicFramePr>
                <p:cNvPr id="61" name="Section Zoom 60">
                  <a:extLst>
                    <a:ext uri="{FF2B5EF4-FFF2-40B4-BE49-F238E27FC236}">
                      <a16:creationId xmlns:a16="http://schemas.microsoft.com/office/drawing/2014/main" id="{305E255B-E02E-4F4B-8BE4-DF7CEE17EACB}"/>
                    </a:ext>
                  </a:extLst>
                </p:cNvPr>
                <p:cNvGraphicFramePr>
                  <a:graphicFrameLocks noChangeAspect="1"/>
                </p:cNvGraphicFramePr>
                <p:nvPr>
                  <p:extLst>
                    <p:ext uri="{D42A27DB-BD31-4B8C-83A1-F6EECF244321}">
                      <p14:modId xmlns:p14="http://schemas.microsoft.com/office/powerpoint/2010/main" val="3860583500"/>
                    </p:ext>
                  </p:extLst>
                </p:nvPr>
              </p:nvGraphicFramePr>
              <p:xfrm>
                <a:off x="-56028" y="2588111"/>
                <a:ext cx="3048000" cy="1714500"/>
              </p:xfrm>
              <a:graphic>
                <a:graphicData uri="http://schemas.microsoft.com/office/powerpoint/2016/sectionzoom">
                  <psez:sectionZm>
                    <psez:sectionZmObj sectionId="{AA691C47-4EA3-48D6-8922-0238FA527A14}">
                      <psez:zmPr id="{FAE5F4F3-26DB-436C-A67A-D562C40E4D8B}"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a:noFill/>
                          </a:ln>
                          <a:effectLst>
                            <a:outerShdw blurRad="292100" dist="139700" dir="2700000" algn="tl" rotWithShape="0">
                              <a:srgbClr val="333333">
                                <a:alpha val="65000"/>
                              </a:srgbClr>
                            </a:outerShdw>
                          </a:effectLst>
                        </p166:spPr>
                      </psez:zmPr>
                    </psez:sectionZmObj>
                  </psez:sectionZm>
                </a:graphicData>
              </a:graphic>
            </p:graphicFrame>
          </mc:Choice>
          <mc:Fallback xmlns="">
            <p:pic>
              <p:nvPicPr>
                <p:cNvPr id="61" name="Section Zoom 60">
                  <a:hlinkClick r:id="rId5" action="ppaction://hlinksldjump"/>
                  <a:extLst>
                    <a:ext uri="{FF2B5EF4-FFF2-40B4-BE49-F238E27FC236}">
                      <a16:creationId xmlns:a16="http://schemas.microsoft.com/office/drawing/2014/main" id="{305E255B-E02E-4F4B-8BE4-DF7CEE17EACB}"/>
                    </a:ext>
                  </a:extLst>
                </p:cNvPr>
                <p:cNvPicPr>
                  <a:picLocks noGrp="1" noRot="1" noChangeAspect="1" noMove="1" noResize="1" noEditPoints="1" noAdjustHandles="1" noChangeArrowheads="1" noChangeShapeType="1"/>
                </p:cNvPicPr>
                <p:nvPr/>
              </p:nvPicPr>
              <p:blipFill>
                <a:blip r:embed="rId6"/>
                <a:stretch>
                  <a:fillRect/>
                </a:stretch>
              </p:blipFill>
              <p:spPr>
                <a:xfrm>
                  <a:off x="4934142" y="2571749"/>
                  <a:ext cx="3048000" cy="1714500"/>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62" name="Section Zoom 61">
                  <a:extLst>
                    <a:ext uri="{FF2B5EF4-FFF2-40B4-BE49-F238E27FC236}">
                      <a16:creationId xmlns:a16="http://schemas.microsoft.com/office/drawing/2014/main" id="{F31B26FE-8A6E-4B76-8DAB-ADD11999255B}"/>
                    </a:ext>
                  </a:extLst>
                </p:cNvPr>
                <p:cNvGraphicFramePr>
                  <a:graphicFrameLocks noChangeAspect="1"/>
                </p:cNvGraphicFramePr>
                <p:nvPr>
                  <p:extLst>
                    <p:ext uri="{D42A27DB-BD31-4B8C-83A1-F6EECF244321}">
                      <p14:modId xmlns:p14="http://schemas.microsoft.com/office/powerpoint/2010/main" val="1246977540"/>
                    </p:ext>
                  </p:extLst>
                </p:nvPr>
              </p:nvGraphicFramePr>
              <p:xfrm>
                <a:off x="3432526" y="2588111"/>
                <a:ext cx="3048000" cy="1714500"/>
              </p:xfrm>
              <a:graphic>
                <a:graphicData uri="http://schemas.microsoft.com/office/powerpoint/2016/sectionzoom">
                  <psez:sectionZm>
                    <psez:sectionZmObj sectionId="{140B66E7-2D5C-4F72-B9EF-02D5031B474E}">
                      <psez:zmPr id="{FEDB5E79-8764-40DD-BB58-DC38D4E2E2AF}"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2" name="Section Zoom 61">
                  <a:hlinkClick r:id="rId8" action="ppaction://hlinksldjump"/>
                  <a:extLst>
                    <a:ext uri="{FF2B5EF4-FFF2-40B4-BE49-F238E27FC236}">
                      <a16:creationId xmlns:a16="http://schemas.microsoft.com/office/drawing/2014/main" id="{F31B26FE-8A6E-4B76-8DAB-ADD11999255B}"/>
                    </a:ext>
                  </a:extLst>
                </p:cNvPr>
                <p:cNvPicPr>
                  <a:picLocks noGrp="1" noRot="1" noChangeAspect="1" noMove="1" noResize="1" noEditPoints="1" noAdjustHandles="1" noChangeArrowheads="1" noChangeShapeType="1"/>
                </p:cNvPicPr>
                <p:nvPr/>
              </p:nvPicPr>
              <p:blipFill>
                <a:blip r:embed="rId9"/>
                <a:stretch>
                  <a:fillRect/>
                </a:stretch>
              </p:blipFill>
              <p:spPr>
                <a:xfrm>
                  <a:off x="8422696"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3" name="Section Zoom 62">
                  <a:extLst>
                    <a:ext uri="{FF2B5EF4-FFF2-40B4-BE49-F238E27FC236}">
                      <a16:creationId xmlns:a16="http://schemas.microsoft.com/office/drawing/2014/main" id="{18BEA4FE-B1A9-4E62-A5BC-AE1ABD24277D}"/>
                    </a:ext>
                  </a:extLst>
                </p:cNvPr>
                <p:cNvGraphicFramePr>
                  <a:graphicFrameLocks noChangeAspect="1"/>
                </p:cNvGraphicFramePr>
                <p:nvPr>
                  <p:extLst>
                    <p:ext uri="{D42A27DB-BD31-4B8C-83A1-F6EECF244321}">
                      <p14:modId xmlns:p14="http://schemas.microsoft.com/office/powerpoint/2010/main" val="96712503"/>
                    </p:ext>
                  </p:extLst>
                </p:nvPr>
              </p:nvGraphicFramePr>
              <p:xfrm>
                <a:off x="6921080" y="2588111"/>
                <a:ext cx="3048000" cy="1714500"/>
              </p:xfrm>
              <a:graphic>
                <a:graphicData uri="http://schemas.microsoft.com/office/powerpoint/2016/sectionzoom">
                  <psez:sectionZm>
                    <psez:sectionZmObj sectionId="{FD29D6A3-9CD6-4287-8233-BBF3593F35A2}">
                      <psez:zmPr id="{93C35993-E77E-4789-AF3C-17FE8B406C60}"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3" name="Section Zoom 62">
                  <a:hlinkClick r:id="rId11" action="ppaction://hlinksldjump"/>
                  <a:extLst>
                    <a:ext uri="{FF2B5EF4-FFF2-40B4-BE49-F238E27FC236}">
                      <a16:creationId xmlns:a16="http://schemas.microsoft.com/office/drawing/2014/main" id="{18BEA4FE-B1A9-4E62-A5BC-AE1ABD24277D}"/>
                    </a:ext>
                  </a:extLst>
                </p:cNvPr>
                <p:cNvPicPr>
                  <a:picLocks noGrp="1" noRot="1" noChangeAspect="1" noMove="1" noResize="1" noEditPoints="1" noAdjustHandles="1" noChangeArrowheads="1" noChangeShapeType="1"/>
                </p:cNvPicPr>
                <p:nvPr/>
              </p:nvPicPr>
              <p:blipFill>
                <a:blip r:embed="rId12"/>
                <a:stretch>
                  <a:fillRect/>
                </a:stretch>
              </p:blipFill>
              <p:spPr>
                <a:xfrm>
                  <a:off x="11911250"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4" name="Section Zoom 63">
                  <a:extLst>
                    <a:ext uri="{FF2B5EF4-FFF2-40B4-BE49-F238E27FC236}">
                      <a16:creationId xmlns:a16="http://schemas.microsoft.com/office/drawing/2014/main" id="{6150156A-ECBF-415A-A504-EF595316CBBA}"/>
                    </a:ext>
                  </a:extLst>
                </p:cNvPr>
                <p:cNvGraphicFramePr>
                  <a:graphicFrameLocks noChangeAspect="1"/>
                </p:cNvGraphicFramePr>
                <p:nvPr>
                  <p:extLst>
                    <p:ext uri="{D42A27DB-BD31-4B8C-83A1-F6EECF244321}">
                      <p14:modId xmlns:p14="http://schemas.microsoft.com/office/powerpoint/2010/main" val="545925266"/>
                    </p:ext>
                  </p:extLst>
                </p:nvPr>
              </p:nvGraphicFramePr>
              <p:xfrm>
                <a:off x="10409634" y="2588111"/>
                <a:ext cx="3048000" cy="1714500"/>
              </p:xfrm>
              <a:graphic>
                <a:graphicData uri="http://schemas.microsoft.com/office/powerpoint/2016/sectionzoom">
                  <psez:sectionZm>
                    <psez:sectionZmObj sectionId="{5D06BC6C-861A-4025-8E44-1091E07A2F20}">
                      <psez:zmPr id="{C3144542-3D72-4E69-A253-0385647B8601}"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4" name="Section Zoom 63">
                  <a:hlinkClick r:id="rId14" action="ppaction://hlinksldjump"/>
                  <a:extLst>
                    <a:ext uri="{FF2B5EF4-FFF2-40B4-BE49-F238E27FC236}">
                      <a16:creationId xmlns:a16="http://schemas.microsoft.com/office/drawing/2014/main" id="{6150156A-ECBF-415A-A504-EF595316CBBA}"/>
                    </a:ext>
                  </a:extLst>
                </p:cNvPr>
                <p:cNvPicPr>
                  <a:picLocks noGrp="1" noRot="1" noChangeAspect="1" noMove="1" noResize="1" noEditPoints="1" noAdjustHandles="1" noChangeArrowheads="1" noChangeShapeType="1"/>
                </p:cNvPicPr>
                <p:nvPr/>
              </p:nvPicPr>
              <p:blipFill>
                <a:blip r:embed="rId15"/>
                <a:stretch>
                  <a:fillRect/>
                </a:stretch>
              </p:blipFill>
              <p:spPr>
                <a:xfrm>
                  <a:off x="15399804"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5" name="Section Zoom 64">
                  <a:extLst>
                    <a:ext uri="{FF2B5EF4-FFF2-40B4-BE49-F238E27FC236}">
                      <a16:creationId xmlns:a16="http://schemas.microsoft.com/office/drawing/2014/main" id="{3219FC45-72CF-4B9C-88A8-9A04C2716C43}"/>
                    </a:ext>
                  </a:extLst>
                </p:cNvPr>
                <p:cNvGraphicFramePr>
                  <a:graphicFrameLocks noChangeAspect="1"/>
                </p:cNvGraphicFramePr>
                <p:nvPr>
                  <p:extLst>
                    <p:ext uri="{D42A27DB-BD31-4B8C-83A1-F6EECF244321}">
                      <p14:modId xmlns:p14="http://schemas.microsoft.com/office/powerpoint/2010/main" val="3109548067"/>
                    </p:ext>
                  </p:extLst>
                </p:nvPr>
              </p:nvGraphicFramePr>
              <p:xfrm>
                <a:off x="13898188" y="2588111"/>
                <a:ext cx="3048000" cy="1714500"/>
              </p:xfrm>
              <a:graphic>
                <a:graphicData uri="http://schemas.microsoft.com/office/powerpoint/2016/sectionzoom">
                  <psez:sectionZm>
                    <psez:sectionZmObj sectionId="{44D5B3B1-A0B1-4B9E-B3A8-EF5FBFD57CAA}">
                      <psez:zmPr id="{31EA9758-23C9-4FC5-883F-32484D89A1FD}" transitionDur="100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5" name="Section Zoom 64">
                  <a:hlinkClick r:id="rId17" action="ppaction://hlinksldjump"/>
                  <a:extLst>
                    <a:ext uri="{FF2B5EF4-FFF2-40B4-BE49-F238E27FC236}">
                      <a16:creationId xmlns:a16="http://schemas.microsoft.com/office/drawing/2014/main" id="{3219FC45-72CF-4B9C-88A8-9A04C2716C43}"/>
                    </a:ext>
                  </a:extLst>
                </p:cNvPr>
                <p:cNvPicPr>
                  <a:picLocks noGrp="1" noRot="1" noChangeAspect="1" noMove="1" noResize="1" noEditPoints="1" noAdjustHandles="1" noChangeArrowheads="1" noChangeShapeType="1"/>
                </p:cNvPicPr>
                <p:nvPr/>
              </p:nvPicPr>
              <p:blipFill>
                <a:blip r:embed="rId18"/>
                <a:stretch>
                  <a:fillRect/>
                </a:stretch>
              </p:blipFill>
              <p:spPr>
                <a:xfrm>
                  <a:off x="18888358"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6" name="Section Zoom 65">
                  <a:extLst>
                    <a:ext uri="{FF2B5EF4-FFF2-40B4-BE49-F238E27FC236}">
                      <a16:creationId xmlns:a16="http://schemas.microsoft.com/office/drawing/2014/main" id="{8FB95F4D-C911-4F3F-87CD-205B5EF84162}"/>
                    </a:ext>
                  </a:extLst>
                </p:cNvPr>
                <p:cNvGraphicFramePr>
                  <a:graphicFrameLocks noChangeAspect="1"/>
                </p:cNvGraphicFramePr>
                <p:nvPr>
                  <p:extLst>
                    <p:ext uri="{D42A27DB-BD31-4B8C-83A1-F6EECF244321}">
                      <p14:modId xmlns:p14="http://schemas.microsoft.com/office/powerpoint/2010/main" val="1621637249"/>
                    </p:ext>
                  </p:extLst>
                </p:nvPr>
              </p:nvGraphicFramePr>
              <p:xfrm>
                <a:off x="17386742" y="2588111"/>
                <a:ext cx="3048000" cy="1714500"/>
              </p:xfrm>
              <a:graphic>
                <a:graphicData uri="http://schemas.microsoft.com/office/powerpoint/2016/sectionzoom">
                  <psez:sectionZm>
                    <psez:sectionZmObj sectionId="{D52AB708-CD6C-470E-9F97-8F637C4EACAD}">
                      <psez:zmPr id="{57B98611-9C0A-4466-A9EA-B66C693D68AE}"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6" name="Section Zoom 65">
                  <a:hlinkClick r:id="rId20" action="ppaction://hlinksldjump"/>
                  <a:extLst>
                    <a:ext uri="{FF2B5EF4-FFF2-40B4-BE49-F238E27FC236}">
                      <a16:creationId xmlns:a16="http://schemas.microsoft.com/office/drawing/2014/main" id="{8FB95F4D-C911-4F3F-87CD-205B5EF84162}"/>
                    </a:ext>
                  </a:extLst>
                </p:cNvPr>
                <p:cNvPicPr>
                  <a:picLocks noGrp="1" noRot="1" noChangeAspect="1" noMove="1" noResize="1" noEditPoints="1" noAdjustHandles="1" noChangeArrowheads="1" noChangeShapeType="1"/>
                </p:cNvPicPr>
                <p:nvPr/>
              </p:nvPicPr>
              <p:blipFill>
                <a:blip r:embed="rId21"/>
                <a:stretch>
                  <a:fillRect/>
                </a:stretch>
              </p:blipFill>
              <p:spPr>
                <a:xfrm>
                  <a:off x="22376912"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7" name="Section Zoom 66">
                  <a:extLst>
                    <a:ext uri="{FF2B5EF4-FFF2-40B4-BE49-F238E27FC236}">
                      <a16:creationId xmlns:a16="http://schemas.microsoft.com/office/drawing/2014/main" id="{4AA25CD9-80B7-441F-B8A4-ADBEC97B9E29}"/>
                    </a:ext>
                  </a:extLst>
                </p:cNvPr>
                <p:cNvGraphicFramePr>
                  <a:graphicFrameLocks noChangeAspect="1"/>
                </p:cNvGraphicFramePr>
                <p:nvPr>
                  <p:extLst>
                    <p:ext uri="{D42A27DB-BD31-4B8C-83A1-F6EECF244321}">
                      <p14:modId xmlns:p14="http://schemas.microsoft.com/office/powerpoint/2010/main" val="2086636362"/>
                    </p:ext>
                  </p:extLst>
                </p:nvPr>
              </p:nvGraphicFramePr>
              <p:xfrm>
                <a:off x="20875296" y="2588111"/>
                <a:ext cx="3048000" cy="1714500"/>
              </p:xfrm>
              <a:graphic>
                <a:graphicData uri="http://schemas.microsoft.com/office/powerpoint/2016/sectionzoom">
                  <psez:sectionZm>
                    <psez:sectionZmObj sectionId="{0E95E28B-0F02-4726-AE57-794C632255D3}">
                      <psez:zmPr id="{3AE57971-87BF-4490-8EBC-73C811DBADD0}" transitionDur="1000">
                        <p166:blipFill xmlns:p166="http://schemas.microsoft.com/office/powerpoint/2016/6/main">
                          <a:blip r:embed="rId2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7" name="Section Zoom 66">
                  <a:hlinkClick r:id="rId23" action="ppaction://hlinksldjump"/>
                  <a:extLst>
                    <a:ext uri="{FF2B5EF4-FFF2-40B4-BE49-F238E27FC236}">
                      <a16:creationId xmlns:a16="http://schemas.microsoft.com/office/drawing/2014/main" id="{4AA25CD9-80B7-441F-B8A4-ADBEC97B9E29}"/>
                    </a:ext>
                  </a:extLst>
                </p:cNvPr>
                <p:cNvPicPr>
                  <a:picLocks noGrp="1" noRot="1" noChangeAspect="1" noMove="1" noResize="1" noEditPoints="1" noAdjustHandles="1" noChangeArrowheads="1" noChangeShapeType="1"/>
                </p:cNvPicPr>
                <p:nvPr/>
              </p:nvPicPr>
              <p:blipFill>
                <a:blip r:embed="rId24"/>
                <a:stretch>
                  <a:fillRect/>
                </a:stretch>
              </p:blipFill>
              <p:spPr>
                <a:xfrm>
                  <a:off x="25865466"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8" name="Section Zoom 67">
                  <a:extLst>
                    <a:ext uri="{FF2B5EF4-FFF2-40B4-BE49-F238E27FC236}">
                      <a16:creationId xmlns:a16="http://schemas.microsoft.com/office/drawing/2014/main" id="{561D4C5D-9FEC-447E-A879-E222DA7DE8E4}"/>
                    </a:ext>
                  </a:extLst>
                </p:cNvPr>
                <p:cNvGraphicFramePr>
                  <a:graphicFrameLocks noChangeAspect="1"/>
                </p:cNvGraphicFramePr>
                <p:nvPr>
                  <p:extLst>
                    <p:ext uri="{D42A27DB-BD31-4B8C-83A1-F6EECF244321}">
                      <p14:modId xmlns:p14="http://schemas.microsoft.com/office/powerpoint/2010/main" val="2493284512"/>
                    </p:ext>
                  </p:extLst>
                </p:nvPr>
              </p:nvGraphicFramePr>
              <p:xfrm>
                <a:off x="24363852" y="2588111"/>
                <a:ext cx="3048000" cy="1714500"/>
              </p:xfrm>
              <a:graphic>
                <a:graphicData uri="http://schemas.microsoft.com/office/powerpoint/2016/sectionzoom">
                  <psez:sectionZm>
                    <psez:sectionZmObj sectionId="{7B9E9057-D942-47F3-871A-294B32A43995}">
                      <psez:zmPr id="{1F5390DE-4FD0-4623-AF77-4CAE5AC07EB6}" transitionDur="1000">
                        <p166:blipFill xmlns:p166="http://schemas.microsoft.com/office/powerpoint/2016/6/main">
                          <a:blip r:embed="rId2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8" name="Section Zoom 67">
                  <a:hlinkClick r:id="rId26" action="ppaction://hlinksldjump"/>
                  <a:extLst>
                    <a:ext uri="{FF2B5EF4-FFF2-40B4-BE49-F238E27FC236}">
                      <a16:creationId xmlns:a16="http://schemas.microsoft.com/office/drawing/2014/main" id="{561D4C5D-9FEC-447E-A879-E222DA7DE8E4}"/>
                    </a:ext>
                  </a:extLst>
                </p:cNvPr>
                <p:cNvPicPr>
                  <a:picLocks noGrp="1" noRot="1" noChangeAspect="1" noMove="1" noResize="1" noEditPoints="1" noAdjustHandles="1" noChangeArrowheads="1" noChangeShapeType="1"/>
                </p:cNvPicPr>
                <p:nvPr/>
              </p:nvPicPr>
              <p:blipFill>
                <a:blip r:embed="rId27"/>
                <a:stretch>
                  <a:fillRect/>
                </a:stretch>
              </p:blipFill>
              <p:spPr>
                <a:xfrm>
                  <a:off x="29354022" y="2571749"/>
                  <a:ext cx="3048000" cy="1714500"/>
                </a:xfrm>
                <a:prstGeom prst="rect">
                  <a:avLst/>
                </a:prstGeom>
                <a:ln w="3175">
                  <a:solidFill>
                    <a:prstClr val="ltGray"/>
                  </a:solidFill>
                </a:ln>
              </p:spPr>
            </p:pic>
          </mc:Fallback>
        </mc:AlternateContent>
      </p:grpSp>
      <p:pic>
        <p:nvPicPr>
          <p:cNvPr id="19" name="Picture 18">
            <a:hlinkClick r:id="" action="ppaction://hlinkshowjump?jump=nextslide"/>
            <a:extLst>
              <a:ext uri="{FF2B5EF4-FFF2-40B4-BE49-F238E27FC236}">
                <a16:creationId xmlns:a16="http://schemas.microsoft.com/office/drawing/2014/main" id="{8D085730-A5A4-483D-90F9-B06B66664BFA}"/>
              </a:ext>
            </a:extLst>
          </p:cNvPr>
          <p:cNvPicPr>
            <a:picLocks noChangeAspect="1"/>
          </p:cNvPicPr>
          <p:nvPr/>
        </p:nvPicPr>
        <p:blipFill>
          <a:blip r:embed="rId28"/>
          <a:stretch>
            <a:fillRect/>
          </a:stretch>
        </p:blipFill>
        <p:spPr>
          <a:xfrm>
            <a:off x="10518196" y="5063120"/>
            <a:ext cx="952500" cy="952500"/>
          </a:xfrm>
          <a:prstGeom prst="rect">
            <a:avLst/>
          </a:prstGeom>
        </p:spPr>
      </p:pic>
      <p:sp>
        <p:nvSpPr>
          <p:cNvPr id="2" name="TextBox 1">
            <a:extLst>
              <a:ext uri="{FF2B5EF4-FFF2-40B4-BE49-F238E27FC236}">
                <a16:creationId xmlns:a16="http://schemas.microsoft.com/office/drawing/2014/main" id="{4B74535B-C63C-4114-AEA5-A11C6F59B45B}"/>
              </a:ext>
            </a:extLst>
          </p:cNvPr>
          <p:cNvSpPr txBox="1"/>
          <p:nvPr/>
        </p:nvSpPr>
        <p:spPr>
          <a:xfrm>
            <a:off x="1349349" y="265678"/>
            <a:ext cx="5516217"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a:latin typeface="Algerian" panose="04020705040A02060702" pitchFamily="82" charset="0"/>
              </a:rPr>
              <a:t>Senior Project</a:t>
            </a:r>
          </a:p>
        </p:txBody>
      </p:sp>
      <p:sp>
        <p:nvSpPr>
          <p:cNvPr id="4" name="TextBox 3">
            <a:extLst>
              <a:ext uri="{FF2B5EF4-FFF2-40B4-BE49-F238E27FC236}">
                <a16:creationId xmlns:a16="http://schemas.microsoft.com/office/drawing/2014/main" id="{82EB1721-9714-44E3-AEB5-28236AECBEB7}"/>
              </a:ext>
            </a:extLst>
          </p:cNvPr>
          <p:cNvSpPr txBox="1"/>
          <p:nvPr/>
        </p:nvSpPr>
        <p:spPr>
          <a:xfrm>
            <a:off x="5061867" y="1729934"/>
            <a:ext cx="266647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t>Introduction</a:t>
            </a:r>
          </a:p>
        </p:txBody>
      </p:sp>
    </p:spTree>
    <p:extLst>
      <p:ext uri="{BB962C8B-B14F-4D97-AF65-F5344CB8AC3E}">
        <p14:creationId xmlns:p14="http://schemas.microsoft.com/office/powerpoint/2010/main" val="1421905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8F240-4E81-41B5-A4DA-1BDE9069263E}"/>
              </a:ext>
            </a:extLst>
          </p:cNvPr>
          <p:cNvSpPr>
            <a:spLocks noGrp="1"/>
          </p:cNvSpPr>
          <p:nvPr>
            <p:ph type="title"/>
          </p:nvPr>
        </p:nvSpPr>
        <p:spPr/>
        <p:txBody>
          <a:bodyPr/>
          <a:lstStyle/>
          <a:p>
            <a:r>
              <a:rPr lang="en-US" b="1" dirty="0"/>
              <a:t>Introduction</a:t>
            </a:r>
            <a:br>
              <a:rPr lang="en-US" b="1" dirty="0"/>
            </a:br>
            <a:endParaRPr lang="en-US" dirty="0"/>
          </a:p>
        </p:txBody>
      </p:sp>
      <p:sp>
        <p:nvSpPr>
          <p:cNvPr id="3" name="Content Placeholder 2">
            <a:extLst>
              <a:ext uri="{FF2B5EF4-FFF2-40B4-BE49-F238E27FC236}">
                <a16:creationId xmlns:a16="http://schemas.microsoft.com/office/drawing/2014/main" id="{B31F19BF-2675-494E-8C38-F78B871B7D29}"/>
              </a:ext>
            </a:extLst>
          </p:cNvPr>
          <p:cNvSpPr>
            <a:spLocks noGrp="1"/>
          </p:cNvSpPr>
          <p:nvPr>
            <p:ph idx="1"/>
          </p:nvPr>
        </p:nvSpPr>
        <p:spPr/>
        <p:txBody>
          <a:bodyPr>
            <a:normAutofit/>
          </a:bodyPr>
          <a:lstStyle/>
          <a:p>
            <a:r>
              <a:rPr lang="en-US" dirty="0"/>
              <a:t>The project aims to enhance restaurant operations and customer satisfaction using advanced technologies like AI and real-time data processing.</a:t>
            </a:r>
          </a:p>
          <a:p>
            <a:r>
              <a:rPr lang="en-US" dirty="0"/>
              <a:t>The main focus is on implementing a facial recognition system to predict customer sentiment, age, and gender. This allows the restaurant to tailor services and the environment to better meet customer needs.</a:t>
            </a:r>
          </a:p>
        </p:txBody>
      </p:sp>
    </p:spTree>
    <p:extLst>
      <p:ext uri="{BB962C8B-B14F-4D97-AF65-F5344CB8AC3E}">
        <p14:creationId xmlns:p14="http://schemas.microsoft.com/office/powerpoint/2010/main" val="2151306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7A8A1-D2EC-4723-A466-F6F65BE0B953}"/>
              </a:ext>
            </a:extLst>
          </p:cNvPr>
          <p:cNvSpPr>
            <a:spLocks noGrp="1"/>
          </p:cNvSpPr>
          <p:nvPr>
            <p:ph type="title"/>
          </p:nvPr>
        </p:nvSpPr>
        <p:spPr>
          <a:xfrm>
            <a:off x="216031" y="120028"/>
            <a:ext cx="10515600" cy="1325563"/>
          </a:xfrm>
        </p:spPr>
        <p:txBody>
          <a:bodyPr/>
          <a:lstStyle/>
          <a:p>
            <a:r>
              <a:rPr lang="en-US" b="1" dirty="0"/>
              <a:t>Tools Used In Project</a:t>
            </a:r>
          </a:p>
        </p:txBody>
      </p:sp>
      <p:sp>
        <p:nvSpPr>
          <p:cNvPr id="3" name="Content Placeholder 2">
            <a:extLst>
              <a:ext uri="{FF2B5EF4-FFF2-40B4-BE49-F238E27FC236}">
                <a16:creationId xmlns:a16="http://schemas.microsoft.com/office/drawing/2014/main" id="{66F7F043-7A1B-4169-8621-FD8DA16FC423}"/>
              </a:ext>
            </a:extLst>
          </p:cNvPr>
          <p:cNvSpPr>
            <a:spLocks noGrp="1"/>
          </p:cNvSpPr>
          <p:nvPr>
            <p:ph sz="half" idx="1"/>
          </p:nvPr>
        </p:nvSpPr>
        <p:spPr>
          <a:xfrm>
            <a:off x="292231" y="1608808"/>
            <a:ext cx="5181600" cy="4997188"/>
          </a:xfrm>
        </p:spPr>
        <p:txBody>
          <a:bodyPr>
            <a:normAutofit/>
          </a:bodyPr>
          <a:lstStyle/>
          <a:p>
            <a:r>
              <a:rPr lang="en-US" b="1" i="1" dirty="0"/>
              <a:t>1. </a:t>
            </a:r>
            <a:r>
              <a:rPr lang="en-US" b="1" i="1" u="sng" dirty="0"/>
              <a:t>Python</a:t>
            </a:r>
            <a:endParaRPr lang="en-US" b="1" i="1" dirty="0"/>
          </a:p>
          <a:p>
            <a:r>
              <a:rPr lang="en-US" b="1" i="1" dirty="0"/>
              <a:t>2. </a:t>
            </a:r>
            <a:r>
              <a:rPr lang="en-US" b="1" i="1" u="sng" dirty="0"/>
              <a:t>TensorFlow</a:t>
            </a:r>
          </a:p>
          <a:p>
            <a:r>
              <a:rPr lang="en-US" b="1" i="1" dirty="0"/>
              <a:t>3. </a:t>
            </a:r>
            <a:r>
              <a:rPr lang="en-US" b="1" i="1" u="sng" dirty="0"/>
              <a:t>Pandas</a:t>
            </a:r>
            <a:endParaRPr lang="en-US" b="1" i="1" dirty="0"/>
          </a:p>
          <a:p>
            <a:r>
              <a:rPr lang="en-US" b="1" i="1" dirty="0"/>
              <a:t>4. </a:t>
            </a:r>
            <a:r>
              <a:rPr lang="en-US" b="1" i="1" u="sng" dirty="0"/>
              <a:t>NumPy</a:t>
            </a:r>
            <a:endParaRPr lang="en-US" b="1" i="1" dirty="0"/>
          </a:p>
          <a:p>
            <a:r>
              <a:rPr lang="en-US" b="1" dirty="0"/>
              <a:t>5. </a:t>
            </a:r>
            <a:r>
              <a:rPr lang="en-US" b="1" u="sng" dirty="0"/>
              <a:t>Matplotlib</a:t>
            </a:r>
          </a:p>
          <a:p>
            <a:r>
              <a:rPr lang="en-US" b="1" dirty="0"/>
              <a:t>6. </a:t>
            </a:r>
            <a:r>
              <a:rPr lang="en-US" b="1" u="sng" dirty="0"/>
              <a:t>OpenCV (cv2)</a:t>
            </a:r>
          </a:p>
          <a:p>
            <a:r>
              <a:rPr lang="en-US" b="1" i="1" dirty="0"/>
              <a:t>7. </a:t>
            </a:r>
            <a:r>
              <a:rPr lang="en-US" b="1" i="1" u="sng" dirty="0"/>
              <a:t>Confluent Kafka</a:t>
            </a:r>
            <a:endParaRPr lang="en-US" b="1" i="1" dirty="0"/>
          </a:p>
          <a:p>
            <a:r>
              <a:rPr lang="en-US" b="1" i="1" dirty="0"/>
              <a:t>8. </a:t>
            </a:r>
            <a:r>
              <a:rPr lang="en-US" b="1" i="1" u="sng" dirty="0" err="1"/>
              <a:t>PySpark</a:t>
            </a:r>
            <a:endParaRPr lang="en-US" b="1" i="1" dirty="0"/>
          </a:p>
          <a:p>
            <a:r>
              <a:rPr lang="en-US" b="1" dirty="0"/>
              <a:t>9. </a:t>
            </a:r>
            <a:r>
              <a:rPr lang="en-US" b="1" u="sng" dirty="0" err="1"/>
              <a:t>Joblib</a:t>
            </a:r>
            <a:endParaRPr lang="en-US" b="1" u="sng" dirty="0"/>
          </a:p>
          <a:p>
            <a:r>
              <a:rPr lang="en-US" b="1" i="1" dirty="0"/>
              <a:t>10. </a:t>
            </a:r>
            <a:r>
              <a:rPr lang="en-US" b="1" i="1" u="sng" dirty="0"/>
              <a:t>JSON (JavaScript Object Notation)</a:t>
            </a:r>
            <a:endParaRPr lang="en-US" b="1" i="1" dirty="0"/>
          </a:p>
          <a:p>
            <a:r>
              <a:rPr lang="en-US" b="1" i="1" dirty="0"/>
              <a:t>11. </a:t>
            </a:r>
            <a:r>
              <a:rPr lang="en-US" b="1" i="1" u="sng" dirty="0"/>
              <a:t>PIL (Python Imaging Library)</a:t>
            </a:r>
            <a:endParaRPr lang="en-US" b="1" i="1" dirty="0"/>
          </a:p>
          <a:p>
            <a:r>
              <a:rPr lang="en-US" b="1" i="1" dirty="0"/>
              <a:t>12. </a:t>
            </a:r>
            <a:r>
              <a:rPr lang="en-US" b="1" i="1" u="sng" dirty="0" err="1"/>
              <a:t>Keras</a:t>
            </a:r>
            <a:endParaRPr lang="en-US" b="1" i="1" dirty="0"/>
          </a:p>
          <a:p>
            <a:endParaRPr lang="en-US" b="1" i="1" dirty="0"/>
          </a:p>
          <a:p>
            <a:endParaRPr lang="en-US" dirty="0"/>
          </a:p>
        </p:txBody>
      </p:sp>
      <p:sp>
        <p:nvSpPr>
          <p:cNvPr id="4" name="Content Placeholder 3">
            <a:extLst>
              <a:ext uri="{FF2B5EF4-FFF2-40B4-BE49-F238E27FC236}">
                <a16:creationId xmlns:a16="http://schemas.microsoft.com/office/drawing/2014/main" id="{71F70183-D609-4E9D-B516-8F211C4BA22D}"/>
              </a:ext>
            </a:extLst>
          </p:cNvPr>
          <p:cNvSpPr>
            <a:spLocks noGrp="1"/>
          </p:cNvSpPr>
          <p:nvPr>
            <p:ph sz="half" idx="2"/>
          </p:nvPr>
        </p:nvSpPr>
        <p:spPr>
          <a:xfrm>
            <a:off x="5889396" y="1608808"/>
            <a:ext cx="5181600" cy="4914539"/>
          </a:xfrm>
        </p:spPr>
        <p:txBody>
          <a:bodyPr>
            <a:normAutofit/>
          </a:bodyPr>
          <a:lstStyle/>
          <a:p>
            <a:r>
              <a:rPr lang="en-US" b="1" i="1" dirty="0"/>
              <a:t>13. </a:t>
            </a:r>
            <a:r>
              <a:rPr lang="en-US" b="1" i="1" u="sng" dirty="0"/>
              <a:t>time</a:t>
            </a:r>
            <a:endParaRPr lang="en-US" b="1" i="1" dirty="0"/>
          </a:p>
          <a:p>
            <a:r>
              <a:rPr lang="en-US" b="1" i="1" dirty="0"/>
              <a:t>14. </a:t>
            </a:r>
            <a:r>
              <a:rPr lang="en-US" b="1" i="1" u="sng" dirty="0" err="1"/>
              <a:t>os</a:t>
            </a:r>
            <a:endParaRPr lang="en-US" b="1" i="1" dirty="0"/>
          </a:p>
          <a:p>
            <a:r>
              <a:rPr lang="en-US" b="1" dirty="0"/>
              <a:t>15. </a:t>
            </a:r>
            <a:r>
              <a:rPr lang="en-US" b="1" u="sng" dirty="0"/>
              <a:t>Kafka</a:t>
            </a:r>
          </a:p>
          <a:p>
            <a:r>
              <a:rPr lang="en-US" b="1" i="1" dirty="0"/>
              <a:t>16. </a:t>
            </a:r>
            <a:r>
              <a:rPr lang="en-US" b="1" i="1" u="sng" dirty="0"/>
              <a:t>requests</a:t>
            </a:r>
            <a:endParaRPr lang="en-US" b="1" i="1" dirty="0"/>
          </a:p>
          <a:p>
            <a:r>
              <a:rPr lang="en-US" b="1" i="1" dirty="0"/>
              <a:t>17. </a:t>
            </a:r>
            <a:r>
              <a:rPr lang="en-US" b="1" i="1" u="sng" dirty="0"/>
              <a:t>threading</a:t>
            </a:r>
            <a:endParaRPr lang="en-US" b="1" i="1" dirty="0"/>
          </a:p>
          <a:p>
            <a:r>
              <a:rPr lang="en-US" b="1" i="1" dirty="0"/>
              <a:t>18. </a:t>
            </a:r>
            <a:r>
              <a:rPr lang="en-US" b="1" i="1" u="sng" dirty="0"/>
              <a:t>logging</a:t>
            </a:r>
            <a:endParaRPr lang="en-US" b="1" i="1" dirty="0"/>
          </a:p>
          <a:p>
            <a:r>
              <a:rPr lang="en-US" b="1" i="1" dirty="0"/>
              <a:t>19. </a:t>
            </a:r>
            <a:r>
              <a:rPr lang="en-US" b="1" i="1" u="sng" dirty="0"/>
              <a:t>PHP</a:t>
            </a:r>
            <a:endParaRPr lang="en-US" b="1" i="1" dirty="0"/>
          </a:p>
          <a:p>
            <a:r>
              <a:rPr lang="en-US" b="1" i="1" dirty="0"/>
              <a:t>20. </a:t>
            </a:r>
            <a:r>
              <a:rPr lang="en-US" b="1" i="1" u="sng" dirty="0"/>
              <a:t>HTML (</a:t>
            </a:r>
            <a:r>
              <a:rPr lang="en-US" b="1" i="1" u="sng" dirty="0" err="1"/>
              <a:t>HyperText</a:t>
            </a:r>
            <a:r>
              <a:rPr lang="en-US" b="1" i="1" u="sng" dirty="0"/>
              <a:t> Markup Language)</a:t>
            </a:r>
            <a:endParaRPr lang="en-US" b="1" i="1" dirty="0"/>
          </a:p>
          <a:p>
            <a:r>
              <a:rPr lang="en-US" b="1" i="1" dirty="0"/>
              <a:t>21. </a:t>
            </a:r>
            <a:r>
              <a:rPr lang="en-US" b="1" i="1" u="sng" dirty="0"/>
              <a:t>CSS (Cascading Style Sheets)</a:t>
            </a:r>
            <a:endParaRPr lang="en-US" b="1" i="1" dirty="0"/>
          </a:p>
          <a:p>
            <a:r>
              <a:rPr lang="en-US" b="1" i="1" dirty="0"/>
              <a:t>22.</a:t>
            </a:r>
            <a:r>
              <a:rPr lang="en-US" b="1" i="1" u="sng" dirty="0"/>
              <a:t> JavaScript</a:t>
            </a:r>
          </a:p>
          <a:p>
            <a:r>
              <a:rPr lang="en-US" b="1" dirty="0"/>
              <a:t>22.</a:t>
            </a:r>
            <a:r>
              <a:rPr lang="en-US" b="1" u="sng" dirty="0"/>
              <a:t>Convolutional Neural Network (CNN)</a:t>
            </a:r>
            <a:endParaRPr lang="en-US" b="1" dirty="0"/>
          </a:p>
          <a:p>
            <a:r>
              <a:rPr lang="en-US" b="1" i="1" dirty="0"/>
              <a:t>23.</a:t>
            </a:r>
            <a:r>
              <a:rPr lang="en-US" b="1" i="1" u="sng" dirty="0"/>
              <a:t> </a:t>
            </a:r>
            <a:r>
              <a:rPr lang="en-US" b="1" i="1" u="sng" dirty="0" err="1"/>
              <a:t>Descison</a:t>
            </a:r>
            <a:r>
              <a:rPr lang="en-US" b="1" i="1" u="sng" dirty="0"/>
              <a:t> Tree Classifier</a:t>
            </a:r>
            <a:endParaRPr lang="en-US" b="1" i="1" dirty="0"/>
          </a:p>
          <a:p>
            <a:endParaRPr lang="en-US" b="1" i="1" dirty="0"/>
          </a:p>
          <a:p>
            <a:endParaRPr lang="en-US" dirty="0"/>
          </a:p>
        </p:txBody>
      </p:sp>
      <p:sp>
        <p:nvSpPr>
          <p:cNvPr id="5" name="Rectangle 4">
            <a:extLst>
              <a:ext uri="{FF2B5EF4-FFF2-40B4-BE49-F238E27FC236}">
                <a16:creationId xmlns:a16="http://schemas.microsoft.com/office/drawing/2014/main" id="{D18C4B13-D6BA-450F-A8E6-C1CB62099974}"/>
              </a:ext>
            </a:extLst>
          </p:cNvPr>
          <p:cNvSpPr/>
          <p:nvPr/>
        </p:nvSpPr>
        <p:spPr>
          <a:xfrm>
            <a:off x="0" y="0"/>
            <a:ext cx="12192000" cy="6858000"/>
          </a:xfrm>
          <a:prstGeom prst="rect">
            <a:avLst/>
          </a:prstGeom>
          <a:blipFill dpi="0" rotWithShape="1">
            <a:blip r:embed="rId2">
              <a:alphaModFix amt="2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788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EEE02F-37CA-4ED4-A84E-8119404BEAFE}"/>
              </a:ext>
            </a:extLst>
          </p:cNvPr>
          <p:cNvSpPr/>
          <p:nvPr/>
        </p:nvSpPr>
        <p:spPr>
          <a:xfrm>
            <a:off x="3339270" y="2598003"/>
            <a:ext cx="591140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Sentiment Model</a:t>
            </a:r>
          </a:p>
        </p:txBody>
      </p:sp>
      <p:pic>
        <p:nvPicPr>
          <p:cNvPr id="8" name="Picture 7">
            <a:extLst>
              <a:ext uri="{FF2B5EF4-FFF2-40B4-BE49-F238E27FC236}">
                <a16:creationId xmlns:a16="http://schemas.microsoft.com/office/drawing/2014/main" id="{0FACE720-3140-484C-A65D-D5D41F749EE5}"/>
              </a:ext>
            </a:extLst>
          </p:cNvPr>
          <p:cNvPicPr>
            <a:picLocks noChangeAspect="1"/>
          </p:cNvPicPr>
          <p:nvPr/>
        </p:nvPicPr>
        <p:blipFill>
          <a:blip r:embed="rId2"/>
          <a:stretch>
            <a:fillRect/>
          </a:stretch>
        </p:blipFill>
        <p:spPr>
          <a:xfrm>
            <a:off x="1870710" y="3912870"/>
            <a:ext cx="952500" cy="952500"/>
          </a:xfrm>
          <a:prstGeom prst="rect">
            <a:avLst/>
          </a:prstGeom>
        </p:spPr>
      </p:pic>
      <p:pic>
        <p:nvPicPr>
          <p:cNvPr id="9" name="Picture 8">
            <a:extLst>
              <a:ext uri="{FF2B5EF4-FFF2-40B4-BE49-F238E27FC236}">
                <a16:creationId xmlns:a16="http://schemas.microsoft.com/office/drawing/2014/main" id="{235EF3E7-5D3A-4BA5-89D9-2B776883AC90}"/>
              </a:ext>
            </a:extLst>
          </p:cNvPr>
          <p:cNvPicPr>
            <a:picLocks noChangeAspect="1"/>
          </p:cNvPicPr>
          <p:nvPr/>
        </p:nvPicPr>
        <p:blipFill>
          <a:blip r:embed="rId3"/>
          <a:stretch>
            <a:fillRect/>
          </a:stretch>
        </p:blipFill>
        <p:spPr>
          <a:xfrm>
            <a:off x="6473190" y="3912870"/>
            <a:ext cx="952500" cy="952500"/>
          </a:xfrm>
          <a:prstGeom prst="rect">
            <a:avLst/>
          </a:prstGeom>
        </p:spPr>
      </p:pic>
      <p:pic>
        <p:nvPicPr>
          <p:cNvPr id="11" name="Picture 10">
            <a:extLst>
              <a:ext uri="{FF2B5EF4-FFF2-40B4-BE49-F238E27FC236}">
                <a16:creationId xmlns:a16="http://schemas.microsoft.com/office/drawing/2014/main" id="{5D0CD808-8CD7-4569-8431-FC835F7FE202}"/>
              </a:ext>
            </a:extLst>
          </p:cNvPr>
          <p:cNvPicPr>
            <a:picLocks noChangeAspect="1"/>
          </p:cNvPicPr>
          <p:nvPr/>
        </p:nvPicPr>
        <p:blipFill>
          <a:blip r:embed="rId4"/>
          <a:stretch>
            <a:fillRect/>
          </a:stretch>
        </p:blipFill>
        <p:spPr>
          <a:xfrm>
            <a:off x="3021330" y="3912870"/>
            <a:ext cx="952500" cy="952500"/>
          </a:xfrm>
          <a:prstGeom prst="rect">
            <a:avLst/>
          </a:prstGeom>
        </p:spPr>
      </p:pic>
      <p:pic>
        <p:nvPicPr>
          <p:cNvPr id="12" name="Picture 11">
            <a:extLst>
              <a:ext uri="{FF2B5EF4-FFF2-40B4-BE49-F238E27FC236}">
                <a16:creationId xmlns:a16="http://schemas.microsoft.com/office/drawing/2014/main" id="{3897229E-5353-40DE-8FBA-3BC0AB786010}"/>
              </a:ext>
            </a:extLst>
          </p:cNvPr>
          <p:cNvPicPr>
            <a:picLocks noChangeAspect="1"/>
          </p:cNvPicPr>
          <p:nvPr/>
        </p:nvPicPr>
        <p:blipFill>
          <a:blip r:embed="rId5"/>
          <a:stretch>
            <a:fillRect/>
          </a:stretch>
        </p:blipFill>
        <p:spPr>
          <a:xfrm>
            <a:off x="8774429" y="3912870"/>
            <a:ext cx="952500" cy="952500"/>
          </a:xfrm>
          <a:prstGeom prst="rect">
            <a:avLst/>
          </a:prstGeom>
        </p:spPr>
      </p:pic>
      <p:pic>
        <p:nvPicPr>
          <p:cNvPr id="13" name="Picture 12">
            <a:extLst>
              <a:ext uri="{FF2B5EF4-FFF2-40B4-BE49-F238E27FC236}">
                <a16:creationId xmlns:a16="http://schemas.microsoft.com/office/drawing/2014/main" id="{B8A355B0-7183-4B65-9390-0D35C1A0A7DF}"/>
              </a:ext>
            </a:extLst>
          </p:cNvPr>
          <p:cNvPicPr>
            <a:picLocks noChangeAspect="1"/>
          </p:cNvPicPr>
          <p:nvPr/>
        </p:nvPicPr>
        <p:blipFill>
          <a:blip r:embed="rId6"/>
          <a:stretch>
            <a:fillRect/>
          </a:stretch>
        </p:blipFill>
        <p:spPr>
          <a:xfrm>
            <a:off x="7623810" y="3912870"/>
            <a:ext cx="952500" cy="952500"/>
          </a:xfrm>
          <a:prstGeom prst="rect">
            <a:avLst/>
          </a:prstGeom>
        </p:spPr>
      </p:pic>
      <p:pic>
        <p:nvPicPr>
          <p:cNvPr id="14" name="Picture 13">
            <a:extLst>
              <a:ext uri="{FF2B5EF4-FFF2-40B4-BE49-F238E27FC236}">
                <a16:creationId xmlns:a16="http://schemas.microsoft.com/office/drawing/2014/main" id="{24565ABA-4D7C-458D-87E0-2AA56B13CCE7}"/>
              </a:ext>
            </a:extLst>
          </p:cNvPr>
          <p:cNvPicPr>
            <a:picLocks noChangeAspect="1"/>
          </p:cNvPicPr>
          <p:nvPr/>
        </p:nvPicPr>
        <p:blipFill>
          <a:blip r:embed="rId7"/>
          <a:stretch>
            <a:fillRect/>
          </a:stretch>
        </p:blipFill>
        <p:spPr>
          <a:xfrm>
            <a:off x="5322570" y="3912870"/>
            <a:ext cx="952500" cy="952500"/>
          </a:xfrm>
          <a:prstGeom prst="rect">
            <a:avLst/>
          </a:prstGeom>
        </p:spPr>
      </p:pic>
      <p:pic>
        <p:nvPicPr>
          <p:cNvPr id="15" name="Picture 14">
            <a:extLst>
              <a:ext uri="{FF2B5EF4-FFF2-40B4-BE49-F238E27FC236}">
                <a16:creationId xmlns:a16="http://schemas.microsoft.com/office/drawing/2014/main" id="{D611B2D5-1AFE-424B-8311-D4347F4CBBB2}"/>
              </a:ext>
            </a:extLst>
          </p:cNvPr>
          <p:cNvPicPr>
            <a:picLocks noChangeAspect="1"/>
          </p:cNvPicPr>
          <p:nvPr/>
        </p:nvPicPr>
        <p:blipFill>
          <a:blip r:embed="rId8"/>
          <a:stretch>
            <a:fillRect/>
          </a:stretch>
        </p:blipFill>
        <p:spPr>
          <a:xfrm>
            <a:off x="4171950" y="3912870"/>
            <a:ext cx="952500" cy="952500"/>
          </a:xfrm>
          <a:prstGeom prst="rect">
            <a:avLst/>
          </a:prstGeom>
        </p:spPr>
      </p:pic>
    </p:spTree>
    <p:extLst>
      <p:ext uri="{BB962C8B-B14F-4D97-AF65-F5344CB8AC3E}">
        <p14:creationId xmlns:p14="http://schemas.microsoft.com/office/powerpoint/2010/main" val="2633749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476F"/>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7633E7C2-22DD-4E35-AABE-748AB83C8CC8}"/>
              </a:ext>
            </a:extLst>
          </p:cNvPr>
          <p:cNvSpPr/>
          <p:nvPr/>
        </p:nvSpPr>
        <p:spPr>
          <a:xfrm rot="10800000">
            <a:off x="0" y="-12223503"/>
            <a:ext cx="1456090" cy="20538830"/>
          </a:xfrm>
          <a:custGeom>
            <a:avLst/>
            <a:gdLst>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121 w 1456059"/>
              <a:gd name="connsiteY0" fmla="*/ 20538830 h 20538830"/>
              <a:gd name="connsiteX1" fmla="*/ 121 w 1456059"/>
              <a:gd name="connsiteY1" fmla="*/ 8347454 h 20538830"/>
              <a:gd name="connsiteX2" fmla="*/ 785930 w 1456059"/>
              <a:gd name="connsiteY2" fmla="*/ 7434679 h 20538830"/>
              <a:gd name="connsiteX3" fmla="*/ 121 w 1456059"/>
              <a:gd name="connsiteY3" fmla="*/ 6521904 h 20538830"/>
              <a:gd name="connsiteX4" fmla="*/ 121 w 1456059"/>
              <a:gd name="connsiteY4" fmla="*/ 0 h 20538830"/>
              <a:gd name="connsiteX5" fmla="*/ 1456059 w 1456059"/>
              <a:gd name="connsiteY5" fmla="*/ 0 h 20538830"/>
              <a:gd name="connsiteX6" fmla="*/ 1456059 w 1456059"/>
              <a:gd name="connsiteY6" fmla="*/ 20538830 h 20538830"/>
              <a:gd name="connsiteX7" fmla="*/ 121 w 1456059"/>
              <a:gd name="connsiteY7" fmla="*/ 20538830 h 20538830"/>
              <a:gd name="connsiteX0" fmla="*/ 148 w 1456086"/>
              <a:gd name="connsiteY0" fmla="*/ 20538830 h 20538830"/>
              <a:gd name="connsiteX1" fmla="*/ 148 w 1456086"/>
              <a:gd name="connsiteY1" fmla="*/ 8347454 h 20538830"/>
              <a:gd name="connsiteX2" fmla="*/ 638817 w 1456086"/>
              <a:gd name="connsiteY2" fmla="*/ 7434679 h 20538830"/>
              <a:gd name="connsiteX3" fmla="*/ 148 w 1456086"/>
              <a:gd name="connsiteY3" fmla="*/ 6521904 h 20538830"/>
              <a:gd name="connsiteX4" fmla="*/ 148 w 1456086"/>
              <a:gd name="connsiteY4" fmla="*/ 0 h 20538830"/>
              <a:gd name="connsiteX5" fmla="*/ 1456086 w 1456086"/>
              <a:gd name="connsiteY5" fmla="*/ 0 h 20538830"/>
              <a:gd name="connsiteX6" fmla="*/ 1456086 w 1456086"/>
              <a:gd name="connsiteY6" fmla="*/ 20538830 h 20538830"/>
              <a:gd name="connsiteX7" fmla="*/ 148 w 1456086"/>
              <a:gd name="connsiteY7" fmla="*/ 20538830 h 20538830"/>
              <a:gd name="connsiteX0" fmla="*/ 157 w 1456095"/>
              <a:gd name="connsiteY0" fmla="*/ 20538830 h 20538830"/>
              <a:gd name="connsiteX1" fmla="*/ 157 w 1456095"/>
              <a:gd name="connsiteY1" fmla="*/ 8347454 h 20538830"/>
              <a:gd name="connsiteX2" fmla="*/ 603792 w 1456095"/>
              <a:gd name="connsiteY2" fmla="*/ 7438182 h 20538830"/>
              <a:gd name="connsiteX3" fmla="*/ 157 w 1456095"/>
              <a:gd name="connsiteY3" fmla="*/ 6521904 h 20538830"/>
              <a:gd name="connsiteX4" fmla="*/ 157 w 1456095"/>
              <a:gd name="connsiteY4" fmla="*/ 0 h 20538830"/>
              <a:gd name="connsiteX5" fmla="*/ 1456095 w 1456095"/>
              <a:gd name="connsiteY5" fmla="*/ 0 h 20538830"/>
              <a:gd name="connsiteX6" fmla="*/ 1456095 w 1456095"/>
              <a:gd name="connsiteY6" fmla="*/ 20538830 h 20538830"/>
              <a:gd name="connsiteX7" fmla="*/ 157 w 1456095"/>
              <a:gd name="connsiteY7" fmla="*/ 20538830 h 20538830"/>
              <a:gd name="connsiteX0" fmla="*/ 152 w 1456090"/>
              <a:gd name="connsiteY0" fmla="*/ 20538830 h 20538830"/>
              <a:gd name="connsiteX1" fmla="*/ 152 w 1456090"/>
              <a:gd name="connsiteY1" fmla="*/ 8347454 h 20538830"/>
              <a:gd name="connsiteX2" fmla="*/ 603787 w 1456090"/>
              <a:gd name="connsiteY2" fmla="*/ 7438182 h 20538830"/>
              <a:gd name="connsiteX3" fmla="*/ 152 w 1456090"/>
              <a:gd name="connsiteY3" fmla="*/ 6521904 h 20538830"/>
              <a:gd name="connsiteX4" fmla="*/ 152 w 1456090"/>
              <a:gd name="connsiteY4" fmla="*/ 0 h 20538830"/>
              <a:gd name="connsiteX5" fmla="*/ 1456090 w 1456090"/>
              <a:gd name="connsiteY5" fmla="*/ 0 h 20538830"/>
              <a:gd name="connsiteX6" fmla="*/ 1456090 w 1456090"/>
              <a:gd name="connsiteY6" fmla="*/ 20538830 h 20538830"/>
              <a:gd name="connsiteX7" fmla="*/ 152 w 1456090"/>
              <a:gd name="connsiteY7" fmla="*/ 20538830 h 2053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6090" h="20538830">
                <a:moveTo>
                  <a:pt x="152" y="20538830"/>
                </a:moveTo>
                <a:lnTo>
                  <a:pt x="152" y="8347454"/>
                </a:lnTo>
                <a:cubicBezTo>
                  <a:pt x="-11181" y="7892548"/>
                  <a:pt x="618620" y="8005199"/>
                  <a:pt x="603787" y="7438182"/>
                </a:cubicBezTo>
                <a:cubicBezTo>
                  <a:pt x="588954" y="6871165"/>
                  <a:pt x="-670" y="6962796"/>
                  <a:pt x="152" y="6521904"/>
                </a:cubicBezTo>
                <a:lnTo>
                  <a:pt x="152" y="0"/>
                </a:lnTo>
                <a:lnTo>
                  <a:pt x="1456090" y="0"/>
                </a:lnTo>
                <a:lnTo>
                  <a:pt x="1456090" y="20538830"/>
                </a:lnTo>
                <a:lnTo>
                  <a:pt x="152" y="205388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6D030E93-0192-40EA-8F85-FDA0CF4C91A0}"/>
              </a:ext>
            </a:extLst>
          </p:cNvPr>
          <p:cNvGrpSpPr/>
          <p:nvPr/>
        </p:nvGrpSpPr>
        <p:grpSpPr>
          <a:xfrm>
            <a:off x="995752" y="424289"/>
            <a:ext cx="920677" cy="914400"/>
            <a:chOff x="-1064544" y="482162"/>
            <a:chExt cx="920677" cy="914400"/>
          </a:xfrm>
        </p:grpSpPr>
        <p:sp>
          <p:nvSpPr>
            <p:cNvPr id="28" name="Oval 27">
              <a:extLst>
                <a:ext uri="{FF2B5EF4-FFF2-40B4-BE49-F238E27FC236}">
                  <a16:creationId xmlns:a16="http://schemas.microsoft.com/office/drawing/2014/main" id="{9B86A319-F12B-4332-B53C-71C9D6C4F971}"/>
                </a:ext>
              </a:extLst>
            </p:cNvPr>
            <p:cNvSpPr/>
            <p:nvPr/>
          </p:nvSpPr>
          <p:spPr>
            <a:xfrm>
              <a:off x="-1058266" y="48216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Graphic 28" descr="Lightbulb">
              <a:extLst>
                <a:ext uri="{FF2B5EF4-FFF2-40B4-BE49-F238E27FC236}">
                  <a16:creationId xmlns:a16="http://schemas.microsoft.com/office/drawing/2014/main" id="{80C78201-9193-4A3C-B374-19BC4B3651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544" y="482162"/>
              <a:ext cx="914400" cy="914400"/>
            </a:xfrm>
            <a:prstGeom prst="rect">
              <a:avLst/>
            </a:prstGeom>
          </p:spPr>
        </p:pic>
      </p:grpSp>
      <p:pic>
        <p:nvPicPr>
          <p:cNvPr id="42" name="Graphic 41" descr="Lightbulb">
            <a:hlinkClick r:id="rId4" action="ppaction://hlinksldjump"/>
            <a:extLst>
              <a:ext uri="{FF2B5EF4-FFF2-40B4-BE49-F238E27FC236}">
                <a16:creationId xmlns:a16="http://schemas.microsoft.com/office/drawing/2014/main" id="{5CC76255-C978-41AF-9F8E-3E69680A4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869" y="523881"/>
            <a:ext cx="914400" cy="914400"/>
          </a:xfrm>
          <a:prstGeom prst="rect">
            <a:avLst/>
          </a:prstGeom>
        </p:spPr>
      </p:pic>
      <p:sp>
        <p:nvSpPr>
          <p:cNvPr id="2" name="Rectangle 1">
            <a:extLst>
              <a:ext uri="{FF2B5EF4-FFF2-40B4-BE49-F238E27FC236}">
                <a16:creationId xmlns:a16="http://schemas.microsoft.com/office/drawing/2014/main" id="{ABE50ECE-E399-4E90-BC32-B782FA65C4C5}"/>
              </a:ext>
            </a:extLst>
          </p:cNvPr>
          <p:cNvSpPr/>
          <p:nvPr/>
        </p:nvSpPr>
        <p:spPr>
          <a:xfrm>
            <a:off x="5337422" y="0"/>
            <a:ext cx="395897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Sentiment Model</a:t>
            </a:r>
          </a:p>
        </p:txBody>
      </p:sp>
      <p:cxnSp>
        <p:nvCxnSpPr>
          <p:cNvPr id="24" name="Straight Connector 23">
            <a:extLst>
              <a:ext uri="{FF2B5EF4-FFF2-40B4-BE49-F238E27FC236}">
                <a16:creationId xmlns:a16="http://schemas.microsoft.com/office/drawing/2014/main" id="{EA8B523A-E138-4110-80A1-31A3EF20C39C}"/>
              </a:ext>
            </a:extLst>
          </p:cNvPr>
          <p:cNvCxnSpPr>
            <a:cxnSpLocks/>
          </p:cNvCxnSpPr>
          <p:nvPr/>
        </p:nvCxnSpPr>
        <p:spPr>
          <a:xfrm>
            <a:off x="1922707" y="981081"/>
            <a:ext cx="164734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BA092FC4-8096-4AFC-AC86-26542EE9F2DA}"/>
              </a:ext>
            </a:extLst>
          </p:cNvPr>
          <p:cNvSpPr/>
          <p:nvPr/>
        </p:nvSpPr>
        <p:spPr>
          <a:xfrm>
            <a:off x="1910152" y="535298"/>
            <a:ext cx="395897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Implementaion</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682A9C1C-124F-4D6F-9502-442673E09DBB}"/>
              </a:ext>
            </a:extLst>
          </p:cNvPr>
          <p:cNvGrpSpPr/>
          <p:nvPr/>
        </p:nvGrpSpPr>
        <p:grpSpPr>
          <a:xfrm>
            <a:off x="-1035078" y="2901512"/>
            <a:ext cx="960006" cy="914400"/>
            <a:chOff x="-1035078" y="2901512"/>
            <a:chExt cx="960006" cy="914400"/>
          </a:xfrm>
        </p:grpSpPr>
        <p:sp>
          <p:nvSpPr>
            <p:cNvPr id="34" name="Oval 33">
              <a:extLst>
                <a:ext uri="{FF2B5EF4-FFF2-40B4-BE49-F238E27FC236}">
                  <a16:creationId xmlns:a16="http://schemas.microsoft.com/office/drawing/2014/main" id="{4511A86A-1923-4024-8B19-534D43366A36}"/>
                </a:ext>
              </a:extLst>
            </p:cNvPr>
            <p:cNvSpPr/>
            <p:nvPr/>
          </p:nvSpPr>
          <p:spPr>
            <a:xfrm>
              <a:off x="-1035078" y="290151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Head with gears">
              <a:extLst>
                <a:ext uri="{FF2B5EF4-FFF2-40B4-BE49-F238E27FC236}">
                  <a16:creationId xmlns:a16="http://schemas.microsoft.com/office/drawing/2014/main" id="{83300175-4EAF-4118-A7F2-A596497CA8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9472" y="2901512"/>
              <a:ext cx="914400" cy="914400"/>
            </a:xfrm>
            <a:prstGeom prst="rect">
              <a:avLst/>
            </a:prstGeom>
          </p:spPr>
        </p:pic>
      </p:grpSp>
      <p:pic>
        <p:nvPicPr>
          <p:cNvPr id="49" name="Graphic 48" descr="Head with gears">
            <a:hlinkClick r:id="rId9" action="ppaction://hlinksldjump"/>
            <a:extLst>
              <a:ext uri="{FF2B5EF4-FFF2-40B4-BE49-F238E27FC236}">
                <a16:creationId xmlns:a16="http://schemas.microsoft.com/office/drawing/2014/main" id="{62800EA1-AD24-4E87-8D42-D208DEC7BB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0845" y="2971800"/>
            <a:ext cx="914400" cy="914400"/>
          </a:xfrm>
          <a:prstGeom prst="rect">
            <a:avLst/>
          </a:prstGeom>
        </p:spPr>
      </p:pic>
      <p:grpSp>
        <p:nvGrpSpPr>
          <p:cNvPr id="12" name="Group 11">
            <a:extLst>
              <a:ext uri="{FF2B5EF4-FFF2-40B4-BE49-F238E27FC236}">
                <a16:creationId xmlns:a16="http://schemas.microsoft.com/office/drawing/2014/main" id="{31603A1B-FD42-4364-8FA6-343710C14C82}"/>
              </a:ext>
            </a:extLst>
          </p:cNvPr>
          <p:cNvGrpSpPr/>
          <p:nvPr/>
        </p:nvGrpSpPr>
        <p:grpSpPr>
          <a:xfrm>
            <a:off x="-1008904" y="1707931"/>
            <a:ext cx="920951" cy="915162"/>
            <a:chOff x="-1008904" y="1707931"/>
            <a:chExt cx="920951" cy="915162"/>
          </a:xfrm>
        </p:grpSpPr>
        <p:sp>
          <p:nvSpPr>
            <p:cNvPr id="31" name="Oval 30">
              <a:extLst>
                <a:ext uri="{FF2B5EF4-FFF2-40B4-BE49-F238E27FC236}">
                  <a16:creationId xmlns:a16="http://schemas.microsoft.com/office/drawing/2014/main" id="{8467DABB-B382-45AD-AA09-AC7E17FAB031}"/>
                </a:ext>
              </a:extLst>
            </p:cNvPr>
            <p:cNvSpPr/>
            <p:nvPr/>
          </p:nvSpPr>
          <p:spPr>
            <a:xfrm>
              <a:off x="-1008904" y="1707931"/>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3" name="Graphic 52" descr="Single gear">
              <a:extLst>
                <a:ext uri="{FF2B5EF4-FFF2-40B4-BE49-F238E27FC236}">
                  <a16:creationId xmlns:a16="http://schemas.microsoft.com/office/drawing/2014/main" id="{52AE7DE7-D161-439C-9DCF-BE92CFFE5F6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2353" y="1708693"/>
              <a:ext cx="914400" cy="914400"/>
            </a:xfrm>
            <a:prstGeom prst="rect">
              <a:avLst/>
            </a:prstGeom>
          </p:spPr>
        </p:pic>
      </p:grpSp>
      <p:pic>
        <p:nvPicPr>
          <p:cNvPr id="54" name="Graphic 53" descr="Single gear">
            <a:hlinkClick r:id="rId14" action="ppaction://hlinksldjump"/>
            <a:extLst>
              <a:ext uri="{FF2B5EF4-FFF2-40B4-BE49-F238E27FC236}">
                <a16:creationId xmlns:a16="http://schemas.microsoft.com/office/drawing/2014/main" id="{93BE1104-5785-4231-B65B-9BF92B0FC24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4904" y="1707931"/>
            <a:ext cx="914400" cy="914400"/>
          </a:xfrm>
          <a:prstGeom prst="rect">
            <a:avLst/>
          </a:prstGeom>
        </p:spPr>
      </p:pic>
      <p:grpSp>
        <p:nvGrpSpPr>
          <p:cNvPr id="13" name="Group 12">
            <a:extLst>
              <a:ext uri="{FF2B5EF4-FFF2-40B4-BE49-F238E27FC236}">
                <a16:creationId xmlns:a16="http://schemas.microsoft.com/office/drawing/2014/main" id="{DBD8C4A3-34B3-4586-ACA8-4DC24545DA0E}"/>
              </a:ext>
            </a:extLst>
          </p:cNvPr>
          <p:cNvGrpSpPr/>
          <p:nvPr/>
        </p:nvGrpSpPr>
        <p:grpSpPr>
          <a:xfrm>
            <a:off x="-1064542" y="4311212"/>
            <a:ext cx="940523" cy="914400"/>
            <a:chOff x="-1064542" y="4311212"/>
            <a:chExt cx="940523" cy="914400"/>
          </a:xfrm>
        </p:grpSpPr>
        <p:sp>
          <p:nvSpPr>
            <p:cNvPr id="37" name="Oval 36">
              <a:extLst>
                <a:ext uri="{FF2B5EF4-FFF2-40B4-BE49-F238E27FC236}">
                  <a16:creationId xmlns:a16="http://schemas.microsoft.com/office/drawing/2014/main" id="{3264EDFF-C9E9-4BE6-8E68-A4AC0D5AEB7C}"/>
                </a:ext>
              </a:extLst>
            </p:cNvPr>
            <p:cNvSpPr/>
            <p:nvPr/>
          </p:nvSpPr>
          <p:spPr>
            <a:xfrm>
              <a:off x="-1064542" y="431121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Upward trend">
              <a:extLst>
                <a:ext uri="{FF2B5EF4-FFF2-40B4-BE49-F238E27FC236}">
                  <a16:creationId xmlns:a16="http://schemas.microsoft.com/office/drawing/2014/main" id="{643B6128-DE49-4750-8932-1D8E01A8F1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8419" y="4311212"/>
              <a:ext cx="914400" cy="914400"/>
            </a:xfrm>
            <a:prstGeom prst="rect">
              <a:avLst/>
            </a:prstGeom>
          </p:spPr>
        </p:pic>
      </p:grpSp>
      <p:pic>
        <p:nvPicPr>
          <p:cNvPr id="56" name="Graphic 55" descr="Upward trend">
            <a:hlinkClick r:id="rId19" action="ppaction://hlinksldjump"/>
            <a:extLst>
              <a:ext uri="{FF2B5EF4-FFF2-40B4-BE49-F238E27FC236}">
                <a16:creationId xmlns:a16="http://schemas.microsoft.com/office/drawing/2014/main" id="{0826DF54-60D2-48A7-9AF1-4DED3947634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6869" y="4351410"/>
            <a:ext cx="914400" cy="914400"/>
          </a:xfrm>
          <a:prstGeom prst="rect">
            <a:avLst/>
          </a:prstGeom>
        </p:spPr>
      </p:pic>
      <p:grpSp>
        <p:nvGrpSpPr>
          <p:cNvPr id="11" name="Group 10">
            <a:extLst>
              <a:ext uri="{FF2B5EF4-FFF2-40B4-BE49-F238E27FC236}">
                <a16:creationId xmlns:a16="http://schemas.microsoft.com/office/drawing/2014/main" id="{E2910544-D87A-4B05-9F3D-7D9DEB537A19}"/>
              </a:ext>
            </a:extLst>
          </p:cNvPr>
          <p:cNvGrpSpPr/>
          <p:nvPr/>
        </p:nvGrpSpPr>
        <p:grpSpPr>
          <a:xfrm>
            <a:off x="-1095446" y="5612524"/>
            <a:ext cx="914399" cy="914400"/>
            <a:chOff x="-1095446" y="5612524"/>
            <a:chExt cx="914399" cy="914400"/>
          </a:xfrm>
        </p:grpSpPr>
        <p:sp>
          <p:nvSpPr>
            <p:cNvPr id="40" name="Oval 39">
              <a:extLst>
                <a:ext uri="{FF2B5EF4-FFF2-40B4-BE49-F238E27FC236}">
                  <a16:creationId xmlns:a16="http://schemas.microsoft.com/office/drawing/2014/main" id="{F8A83978-0B57-4E83-B58A-8602A9481283}"/>
                </a:ext>
              </a:extLst>
            </p:cNvPr>
            <p:cNvSpPr/>
            <p:nvPr/>
          </p:nvSpPr>
          <p:spPr>
            <a:xfrm>
              <a:off x="-1095446" y="5612524"/>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7" name="Graphic 56" descr="Checklist">
              <a:extLst>
                <a:ext uri="{FF2B5EF4-FFF2-40B4-BE49-F238E27FC236}">
                  <a16:creationId xmlns:a16="http://schemas.microsoft.com/office/drawing/2014/main" id="{F7C783A5-254D-4732-BD8B-2AC561BD33D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47463" y="5660508"/>
              <a:ext cx="818432" cy="818432"/>
            </a:xfrm>
            <a:prstGeom prst="rect">
              <a:avLst/>
            </a:prstGeom>
          </p:spPr>
        </p:pic>
      </p:grpSp>
      <p:pic>
        <p:nvPicPr>
          <p:cNvPr id="58" name="Graphic 57" descr="Checklist">
            <a:hlinkClick r:id="rId24" action="ppaction://hlinksldjump"/>
            <a:extLst>
              <a:ext uri="{FF2B5EF4-FFF2-40B4-BE49-F238E27FC236}">
                <a16:creationId xmlns:a16="http://schemas.microsoft.com/office/drawing/2014/main" id="{1C2CC5C2-20D7-4A36-9AD2-DFFA55B085F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6869" y="5615279"/>
            <a:ext cx="818432" cy="818432"/>
          </a:xfrm>
          <a:prstGeom prst="rect">
            <a:avLst/>
          </a:prstGeom>
        </p:spPr>
      </p:pic>
      <p:sp>
        <p:nvSpPr>
          <p:cNvPr id="30" name="Freeform: Shape 29" descr="Close">
            <a:hlinkClick r:id="rId27" action="ppaction://hlinksldjump"/>
            <a:extLst>
              <a:ext uri="{FF2B5EF4-FFF2-40B4-BE49-F238E27FC236}">
                <a16:creationId xmlns:a16="http://schemas.microsoft.com/office/drawing/2014/main" id="{563978FF-DEAE-404B-A90B-918608AE3E6F}"/>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D8C32B7C-EAB4-4D0B-8576-265319490448}"/>
              </a:ext>
            </a:extLst>
          </p:cNvPr>
          <p:cNvSpPr txBox="1"/>
          <p:nvPr/>
        </p:nvSpPr>
        <p:spPr>
          <a:xfrm>
            <a:off x="1637137" y="1707931"/>
            <a:ext cx="9928468"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We implemented several key libraries in our project. We will briefly talk about some of them:</a:t>
            </a:r>
          </a:p>
          <a:p>
            <a:pPr lvl="0">
              <a:buFont typeface="Arial" panose="020B0604020202020204" pitchFamily="34" charset="0"/>
              <a:buChar char="•"/>
              <a:defRPr/>
            </a:pPr>
            <a:r>
              <a:rPr lang="en-US" sz="2000" b="1" dirty="0">
                <a:solidFill>
                  <a:prstClr val="black"/>
                </a:solidFill>
              </a:rPr>
              <a:t> </a:t>
            </a:r>
            <a:r>
              <a:rPr lang="en-US" sz="2000" b="1" dirty="0" err="1">
                <a:solidFill>
                  <a:prstClr val="black"/>
                </a:solidFill>
              </a:rPr>
              <a:t>os</a:t>
            </a:r>
            <a:endParaRPr lang="en-US" sz="2000" b="1" dirty="0">
              <a:solidFill>
                <a:prstClr val="black"/>
              </a:solidFill>
            </a:endParaRPr>
          </a:p>
          <a:p>
            <a:pPr lvl="0">
              <a:buFont typeface="Arial" panose="020B0604020202020204" pitchFamily="34" charset="0"/>
              <a:buChar char="•"/>
              <a:defRPr/>
            </a:pPr>
            <a:r>
              <a:rPr lang="en-US" sz="2000" b="1" dirty="0">
                <a:solidFill>
                  <a:prstClr val="black"/>
                </a:solidFill>
              </a:rPr>
              <a:t> cv2</a:t>
            </a:r>
          </a:p>
          <a:p>
            <a:pPr lvl="0">
              <a:buFont typeface="Arial" panose="020B0604020202020204" pitchFamily="34" charset="0"/>
              <a:buChar char="•"/>
              <a:defRPr/>
            </a:pPr>
            <a:r>
              <a:rPr lang="en-US" sz="2000" b="1" dirty="0">
                <a:solidFill>
                  <a:prstClr val="black"/>
                </a:solidFill>
              </a:rPr>
              <a:t> </a:t>
            </a:r>
            <a:r>
              <a:rPr lang="en-US" sz="2000" b="1" dirty="0" err="1">
                <a:solidFill>
                  <a:prstClr val="black"/>
                </a:solidFill>
              </a:rPr>
              <a:t>numpy</a:t>
            </a:r>
            <a:r>
              <a:rPr lang="en-US" sz="2000" b="1" dirty="0">
                <a:solidFill>
                  <a:prstClr val="black"/>
                </a:solidFill>
              </a:rPr>
              <a:t> </a:t>
            </a:r>
          </a:p>
          <a:p>
            <a:pPr lvl="0">
              <a:buFont typeface="Arial" panose="020B0604020202020204" pitchFamily="34" charset="0"/>
              <a:buChar char="•"/>
              <a:defRPr/>
            </a:pPr>
            <a:r>
              <a:rPr lang="en-US" sz="2000" b="1" dirty="0">
                <a:solidFill>
                  <a:prstClr val="black"/>
                </a:solidFill>
              </a:rPr>
              <a:t> </a:t>
            </a:r>
            <a:r>
              <a:rPr lang="en-US" sz="2000" b="1" dirty="0" err="1">
                <a:solidFill>
                  <a:prstClr val="black"/>
                </a:solidFill>
              </a:rPr>
              <a:t>Tensorflow</a:t>
            </a:r>
            <a:endParaRPr lang="en-US" sz="2000" b="1" dirty="0">
              <a:solidFill>
                <a:prstClr val="black"/>
              </a:solidFill>
            </a:endParaRPr>
          </a:p>
          <a:p>
            <a:pPr lvl="0">
              <a:buFont typeface="Arial" panose="020B0604020202020204" pitchFamily="34" charset="0"/>
              <a:buChar char="•"/>
              <a:defRPr/>
            </a:pPr>
            <a:r>
              <a:rPr lang="en-US" sz="2000" b="1" dirty="0">
                <a:solidFill>
                  <a:prstClr val="black"/>
                </a:solidFill>
              </a:rPr>
              <a:t> Matplotlib</a:t>
            </a:r>
          </a:p>
          <a:p>
            <a:pPr lvl="0">
              <a:buFont typeface="Arial" panose="020B0604020202020204" pitchFamily="34" charset="0"/>
              <a:buChar char="•"/>
              <a:defRPr/>
            </a:pPr>
            <a:r>
              <a:rPr lang="en-US" sz="2000" b="1" dirty="0">
                <a:solidFill>
                  <a:prstClr val="black"/>
                </a:solidFill>
              </a:rPr>
              <a:t> </a:t>
            </a:r>
            <a:r>
              <a:rPr lang="en-US" sz="2000" b="1" dirty="0" err="1">
                <a:solidFill>
                  <a:prstClr val="black"/>
                </a:solidFill>
              </a:rPr>
              <a:t>keras</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6198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166"/>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5C75CF1-3502-4E70-9F51-73CCBACE6FDB}"/>
              </a:ext>
            </a:extLst>
          </p:cNvPr>
          <p:cNvSpPr/>
          <p:nvPr/>
        </p:nvSpPr>
        <p:spPr>
          <a:xfrm rot="10800000">
            <a:off x="-12638" y="-10927139"/>
            <a:ext cx="1456090" cy="20538830"/>
          </a:xfrm>
          <a:custGeom>
            <a:avLst/>
            <a:gdLst>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121 w 1456059"/>
              <a:gd name="connsiteY0" fmla="*/ 20538830 h 20538830"/>
              <a:gd name="connsiteX1" fmla="*/ 121 w 1456059"/>
              <a:gd name="connsiteY1" fmla="*/ 8347454 h 20538830"/>
              <a:gd name="connsiteX2" fmla="*/ 785930 w 1456059"/>
              <a:gd name="connsiteY2" fmla="*/ 7434679 h 20538830"/>
              <a:gd name="connsiteX3" fmla="*/ 121 w 1456059"/>
              <a:gd name="connsiteY3" fmla="*/ 6521904 h 20538830"/>
              <a:gd name="connsiteX4" fmla="*/ 121 w 1456059"/>
              <a:gd name="connsiteY4" fmla="*/ 0 h 20538830"/>
              <a:gd name="connsiteX5" fmla="*/ 1456059 w 1456059"/>
              <a:gd name="connsiteY5" fmla="*/ 0 h 20538830"/>
              <a:gd name="connsiteX6" fmla="*/ 1456059 w 1456059"/>
              <a:gd name="connsiteY6" fmla="*/ 20538830 h 20538830"/>
              <a:gd name="connsiteX7" fmla="*/ 121 w 1456059"/>
              <a:gd name="connsiteY7" fmla="*/ 20538830 h 20538830"/>
              <a:gd name="connsiteX0" fmla="*/ 148 w 1456086"/>
              <a:gd name="connsiteY0" fmla="*/ 20538830 h 20538830"/>
              <a:gd name="connsiteX1" fmla="*/ 148 w 1456086"/>
              <a:gd name="connsiteY1" fmla="*/ 8347454 h 20538830"/>
              <a:gd name="connsiteX2" fmla="*/ 638817 w 1456086"/>
              <a:gd name="connsiteY2" fmla="*/ 7434679 h 20538830"/>
              <a:gd name="connsiteX3" fmla="*/ 148 w 1456086"/>
              <a:gd name="connsiteY3" fmla="*/ 6521904 h 20538830"/>
              <a:gd name="connsiteX4" fmla="*/ 148 w 1456086"/>
              <a:gd name="connsiteY4" fmla="*/ 0 h 20538830"/>
              <a:gd name="connsiteX5" fmla="*/ 1456086 w 1456086"/>
              <a:gd name="connsiteY5" fmla="*/ 0 h 20538830"/>
              <a:gd name="connsiteX6" fmla="*/ 1456086 w 1456086"/>
              <a:gd name="connsiteY6" fmla="*/ 20538830 h 20538830"/>
              <a:gd name="connsiteX7" fmla="*/ 148 w 1456086"/>
              <a:gd name="connsiteY7" fmla="*/ 20538830 h 20538830"/>
              <a:gd name="connsiteX0" fmla="*/ 157 w 1456095"/>
              <a:gd name="connsiteY0" fmla="*/ 20538830 h 20538830"/>
              <a:gd name="connsiteX1" fmla="*/ 157 w 1456095"/>
              <a:gd name="connsiteY1" fmla="*/ 8347454 h 20538830"/>
              <a:gd name="connsiteX2" fmla="*/ 603792 w 1456095"/>
              <a:gd name="connsiteY2" fmla="*/ 7438182 h 20538830"/>
              <a:gd name="connsiteX3" fmla="*/ 157 w 1456095"/>
              <a:gd name="connsiteY3" fmla="*/ 6521904 h 20538830"/>
              <a:gd name="connsiteX4" fmla="*/ 157 w 1456095"/>
              <a:gd name="connsiteY4" fmla="*/ 0 h 20538830"/>
              <a:gd name="connsiteX5" fmla="*/ 1456095 w 1456095"/>
              <a:gd name="connsiteY5" fmla="*/ 0 h 20538830"/>
              <a:gd name="connsiteX6" fmla="*/ 1456095 w 1456095"/>
              <a:gd name="connsiteY6" fmla="*/ 20538830 h 20538830"/>
              <a:gd name="connsiteX7" fmla="*/ 157 w 1456095"/>
              <a:gd name="connsiteY7" fmla="*/ 20538830 h 20538830"/>
              <a:gd name="connsiteX0" fmla="*/ 152 w 1456090"/>
              <a:gd name="connsiteY0" fmla="*/ 20538830 h 20538830"/>
              <a:gd name="connsiteX1" fmla="*/ 152 w 1456090"/>
              <a:gd name="connsiteY1" fmla="*/ 8347454 h 20538830"/>
              <a:gd name="connsiteX2" fmla="*/ 603787 w 1456090"/>
              <a:gd name="connsiteY2" fmla="*/ 7438182 h 20538830"/>
              <a:gd name="connsiteX3" fmla="*/ 152 w 1456090"/>
              <a:gd name="connsiteY3" fmla="*/ 6521904 h 20538830"/>
              <a:gd name="connsiteX4" fmla="*/ 152 w 1456090"/>
              <a:gd name="connsiteY4" fmla="*/ 0 h 20538830"/>
              <a:gd name="connsiteX5" fmla="*/ 1456090 w 1456090"/>
              <a:gd name="connsiteY5" fmla="*/ 0 h 20538830"/>
              <a:gd name="connsiteX6" fmla="*/ 1456090 w 1456090"/>
              <a:gd name="connsiteY6" fmla="*/ 20538830 h 20538830"/>
              <a:gd name="connsiteX7" fmla="*/ 152 w 1456090"/>
              <a:gd name="connsiteY7" fmla="*/ 20538830 h 2053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6090" h="20538830">
                <a:moveTo>
                  <a:pt x="152" y="20538830"/>
                </a:moveTo>
                <a:lnTo>
                  <a:pt x="152" y="8347454"/>
                </a:lnTo>
                <a:cubicBezTo>
                  <a:pt x="-11181" y="7892548"/>
                  <a:pt x="618620" y="8005199"/>
                  <a:pt x="603787" y="7438182"/>
                </a:cubicBezTo>
                <a:cubicBezTo>
                  <a:pt x="588954" y="6871165"/>
                  <a:pt x="-670" y="6962796"/>
                  <a:pt x="152" y="6521904"/>
                </a:cubicBezTo>
                <a:lnTo>
                  <a:pt x="152" y="0"/>
                </a:lnTo>
                <a:lnTo>
                  <a:pt x="1456090" y="0"/>
                </a:lnTo>
                <a:lnTo>
                  <a:pt x="1456090" y="20538830"/>
                </a:lnTo>
                <a:lnTo>
                  <a:pt x="152" y="205388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67CE965F-0BF9-4CEE-A091-45703761DF56}"/>
              </a:ext>
            </a:extLst>
          </p:cNvPr>
          <p:cNvGrpSpPr/>
          <p:nvPr/>
        </p:nvGrpSpPr>
        <p:grpSpPr>
          <a:xfrm>
            <a:off x="-1064544" y="482162"/>
            <a:ext cx="920677" cy="914400"/>
            <a:chOff x="-1064544" y="482162"/>
            <a:chExt cx="920677" cy="914400"/>
          </a:xfrm>
        </p:grpSpPr>
        <p:sp>
          <p:nvSpPr>
            <p:cNvPr id="11" name="Oval 10">
              <a:extLst>
                <a:ext uri="{FF2B5EF4-FFF2-40B4-BE49-F238E27FC236}">
                  <a16:creationId xmlns:a16="http://schemas.microsoft.com/office/drawing/2014/main" id="{A9DAF4E9-B87F-41D8-9488-8160C9770AEB}"/>
                </a:ext>
              </a:extLst>
            </p:cNvPr>
            <p:cNvSpPr/>
            <p:nvPr/>
          </p:nvSpPr>
          <p:spPr>
            <a:xfrm>
              <a:off x="-1058266" y="48216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descr="Lightbulb">
              <a:extLst>
                <a:ext uri="{FF2B5EF4-FFF2-40B4-BE49-F238E27FC236}">
                  <a16:creationId xmlns:a16="http://schemas.microsoft.com/office/drawing/2014/main" id="{58B04763-CAA5-4AE0-90E7-6295B0EDC9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544" y="482162"/>
              <a:ext cx="914400" cy="914400"/>
            </a:xfrm>
            <a:prstGeom prst="rect">
              <a:avLst/>
            </a:prstGeom>
          </p:spPr>
        </p:pic>
      </p:grpSp>
      <p:pic>
        <p:nvPicPr>
          <p:cNvPr id="25" name="Graphic 24" descr="Lightbulb">
            <a:hlinkClick r:id="rId4" action="ppaction://hlinksldjump"/>
            <a:extLst>
              <a:ext uri="{FF2B5EF4-FFF2-40B4-BE49-F238E27FC236}">
                <a16:creationId xmlns:a16="http://schemas.microsoft.com/office/drawing/2014/main" id="{E8689E04-3468-480D-AD38-E8C9AA1299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869" y="482162"/>
            <a:ext cx="914400" cy="914400"/>
          </a:xfrm>
          <a:prstGeom prst="rect">
            <a:avLst/>
          </a:prstGeom>
        </p:spPr>
      </p:pic>
      <p:pic>
        <p:nvPicPr>
          <p:cNvPr id="26" name="Graphic 25" descr="Upward trend">
            <a:hlinkClick r:id="rId7" action="ppaction://hlinksldjump"/>
            <a:extLst>
              <a:ext uri="{FF2B5EF4-FFF2-40B4-BE49-F238E27FC236}">
                <a16:creationId xmlns:a16="http://schemas.microsoft.com/office/drawing/2014/main" id="{64BE6139-61CC-45E8-91DC-9CCF80E137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6869" y="1747841"/>
            <a:ext cx="914400" cy="914400"/>
          </a:xfrm>
          <a:prstGeom prst="rect">
            <a:avLst/>
          </a:prstGeom>
        </p:spPr>
      </p:pic>
      <p:sp>
        <p:nvSpPr>
          <p:cNvPr id="30" name="Rectangle 29">
            <a:extLst>
              <a:ext uri="{FF2B5EF4-FFF2-40B4-BE49-F238E27FC236}">
                <a16:creationId xmlns:a16="http://schemas.microsoft.com/office/drawing/2014/main" id="{B1CD6E95-1610-4570-9962-9A87EADB7ACB}"/>
              </a:ext>
            </a:extLst>
          </p:cNvPr>
          <p:cNvSpPr/>
          <p:nvPr/>
        </p:nvSpPr>
        <p:spPr>
          <a:xfrm>
            <a:off x="5337422" y="0"/>
            <a:ext cx="395897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Sentiment Model</a:t>
            </a:r>
          </a:p>
        </p:txBody>
      </p:sp>
      <p:sp>
        <p:nvSpPr>
          <p:cNvPr id="33" name="Rectangle 32">
            <a:extLst>
              <a:ext uri="{FF2B5EF4-FFF2-40B4-BE49-F238E27FC236}">
                <a16:creationId xmlns:a16="http://schemas.microsoft.com/office/drawing/2014/main" id="{04468F48-2051-48F4-98C8-D9FF4363F41B}"/>
              </a:ext>
            </a:extLst>
          </p:cNvPr>
          <p:cNvSpPr/>
          <p:nvPr/>
        </p:nvSpPr>
        <p:spPr>
          <a:xfrm>
            <a:off x="1844267" y="567334"/>
            <a:ext cx="395897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Preparing Data</a:t>
            </a:r>
          </a:p>
        </p:txBody>
      </p:sp>
      <p:cxnSp>
        <p:nvCxnSpPr>
          <p:cNvPr id="34" name="Straight Connector 33">
            <a:extLst>
              <a:ext uri="{FF2B5EF4-FFF2-40B4-BE49-F238E27FC236}">
                <a16:creationId xmlns:a16="http://schemas.microsoft.com/office/drawing/2014/main" id="{E168FE94-8D1F-4081-9D63-A702D7B3EF40}"/>
              </a:ext>
            </a:extLst>
          </p:cNvPr>
          <p:cNvCxnSpPr>
            <a:cxnSpLocks/>
          </p:cNvCxnSpPr>
          <p:nvPr/>
        </p:nvCxnSpPr>
        <p:spPr>
          <a:xfrm>
            <a:off x="1922707" y="981081"/>
            <a:ext cx="164734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AE5A823E-98E3-4623-BC2E-5F8B471FC0E2}"/>
              </a:ext>
            </a:extLst>
          </p:cNvPr>
          <p:cNvGrpSpPr/>
          <p:nvPr/>
        </p:nvGrpSpPr>
        <p:grpSpPr>
          <a:xfrm>
            <a:off x="992544" y="1684949"/>
            <a:ext cx="930163" cy="946003"/>
            <a:chOff x="992544" y="1684949"/>
            <a:chExt cx="930163" cy="946003"/>
          </a:xfrm>
        </p:grpSpPr>
        <p:sp>
          <p:nvSpPr>
            <p:cNvPr id="14" name="Oval 13">
              <a:extLst>
                <a:ext uri="{FF2B5EF4-FFF2-40B4-BE49-F238E27FC236}">
                  <a16:creationId xmlns:a16="http://schemas.microsoft.com/office/drawing/2014/main" id="{DA03CB8B-ADCF-479C-AA04-33A48A28A782}"/>
                </a:ext>
              </a:extLst>
            </p:cNvPr>
            <p:cNvSpPr/>
            <p:nvPr/>
          </p:nvSpPr>
          <p:spPr>
            <a:xfrm>
              <a:off x="992544" y="171655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Graphic 34" descr="Single gear">
              <a:extLst>
                <a:ext uri="{FF2B5EF4-FFF2-40B4-BE49-F238E27FC236}">
                  <a16:creationId xmlns:a16="http://schemas.microsoft.com/office/drawing/2014/main" id="{B0084E5F-FADB-46E6-B0AF-3CF731DFFE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8307" y="1684949"/>
              <a:ext cx="914400" cy="914400"/>
            </a:xfrm>
            <a:prstGeom prst="rect">
              <a:avLst/>
            </a:prstGeom>
          </p:spPr>
        </p:pic>
      </p:grpSp>
      <p:grpSp>
        <p:nvGrpSpPr>
          <p:cNvPr id="10" name="Group 9">
            <a:extLst>
              <a:ext uri="{FF2B5EF4-FFF2-40B4-BE49-F238E27FC236}">
                <a16:creationId xmlns:a16="http://schemas.microsoft.com/office/drawing/2014/main" id="{7F261A4F-A862-40B5-86D4-1DA38CDADCDF}"/>
              </a:ext>
            </a:extLst>
          </p:cNvPr>
          <p:cNvGrpSpPr/>
          <p:nvPr/>
        </p:nvGrpSpPr>
        <p:grpSpPr>
          <a:xfrm>
            <a:off x="-1035078" y="2901512"/>
            <a:ext cx="960006" cy="914400"/>
            <a:chOff x="-1035078" y="2901512"/>
            <a:chExt cx="960006" cy="914400"/>
          </a:xfrm>
        </p:grpSpPr>
        <p:sp>
          <p:nvSpPr>
            <p:cNvPr id="60" name="Oval 59">
              <a:extLst>
                <a:ext uri="{FF2B5EF4-FFF2-40B4-BE49-F238E27FC236}">
                  <a16:creationId xmlns:a16="http://schemas.microsoft.com/office/drawing/2014/main" id="{CDC89DB6-615B-4A5B-9340-7F5BFFA7D4E5}"/>
                </a:ext>
              </a:extLst>
            </p:cNvPr>
            <p:cNvSpPr/>
            <p:nvPr/>
          </p:nvSpPr>
          <p:spPr>
            <a:xfrm>
              <a:off x="-1035078" y="290151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 name="Graphic 60" descr="Head with gears">
              <a:extLst>
                <a:ext uri="{FF2B5EF4-FFF2-40B4-BE49-F238E27FC236}">
                  <a16:creationId xmlns:a16="http://schemas.microsoft.com/office/drawing/2014/main" id="{96ED03C6-A94B-49EE-A8FF-8ECEA97548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9472" y="2901512"/>
              <a:ext cx="914400" cy="914400"/>
            </a:xfrm>
            <a:prstGeom prst="rect">
              <a:avLst/>
            </a:prstGeom>
          </p:spPr>
        </p:pic>
      </p:grpSp>
      <p:grpSp>
        <p:nvGrpSpPr>
          <p:cNvPr id="72" name="Group 71">
            <a:extLst>
              <a:ext uri="{FF2B5EF4-FFF2-40B4-BE49-F238E27FC236}">
                <a16:creationId xmlns:a16="http://schemas.microsoft.com/office/drawing/2014/main" id="{D1DE80EB-BFC6-4F03-B4E6-1042F60D670B}"/>
              </a:ext>
            </a:extLst>
          </p:cNvPr>
          <p:cNvGrpSpPr/>
          <p:nvPr/>
        </p:nvGrpSpPr>
        <p:grpSpPr>
          <a:xfrm>
            <a:off x="-1064542" y="4311212"/>
            <a:ext cx="940523" cy="914400"/>
            <a:chOff x="-1064542" y="4311212"/>
            <a:chExt cx="940523" cy="914400"/>
          </a:xfrm>
        </p:grpSpPr>
        <p:sp>
          <p:nvSpPr>
            <p:cNvPr id="20" name="Oval 19">
              <a:extLst>
                <a:ext uri="{FF2B5EF4-FFF2-40B4-BE49-F238E27FC236}">
                  <a16:creationId xmlns:a16="http://schemas.microsoft.com/office/drawing/2014/main" id="{467AEEAF-9BB5-4CF5-B770-D1AF2980D8AE}"/>
                </a:ext>
              </a:extLst>
            </p:cNvPr>
            <p:cNvSpPr/>
            <p:nvPr/>
          </p:nvSpPr>
          <p:spPr>
            <a:xfrm>
              <a:off x="-1064542" y="431121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5" name="Graphic 64" descr="Upward trend">
              <a:extLst>
                <a:ext uri="{FF2B5EF4-FFF2-40B4-BE49-F238E27FC236}">
                  <a16:creationId xmlns:a16="http://schemas.microsoft.com/office/drawing/2014/main" id="{E1C06C49-46AC-45FD-A1DD-9F59D41396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8419" y="4311212"/>
              <a:ext cx="914400" cy="914400"/>
            </a:xfrm>
            <a:prstGeom prst="rect">
              <a:avLst/>
            </a:prstGeom>
          </p:spPr>
        </p:pic>
      </p:grpSp>
      <p:grpSp>
        <p:nvGrpSpPr>
          <p:cNvPr id="8" name="Group 7">
            <a:extLst>
              <a:ext uri="{FF2B5EF4-FFF2-40B4-BE49-F238E27FC236}">
                <a16:creationId xmlns:a16="http://schemas.microsoft.com/office/drawing/2014/main" id="{8A0C2892-9D68-4238-AB5C-309E61B41DC7}"/>
              </a:ext>
            </a:extLst>
          </p:cNvPr>
          <p:cNvGrpSpPr/>
          <p:nvPr/>
        </p:nvGrpSpPr>
        <p:grpSpPr>
          <a:xfrm>
            <a:off x="-1095446" y="5612524"/>
            <a:ext cx="914399" cy="914400"/>
            <a:chOff x="-1095446" y="5612524"/>
            <a:chExt cx="914399" cy="914400"/>
          </a:xfrm>
        </p:grpSpPr>
        <p:sp>
          <p:nvSpPr>
            <p:cNvPr id="41" name="Oval 40">
              <a:extLst>
                <a:ext uri="{FF2B5EF4-FFF2-40B4-BE49-F238E27FC236}">
                  <a16:creationId xmlns:a16="http://schemas.microsoft.com/office/drawing/2014/main" id="{0E1A872C-3B03-41F8-8846-2EF9445115D0}"/>
                </a:ext>
              </a:extLst>
            </p:cNvPr>
            <p:cNvSpPr/>
            <p:nvPr/>
          </p:nvSpPr>
          <p:spPr>
            <a:xfrm>
              <a:off x="-1095446" y="5612524"/>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9" name="Graphic 68" descr="Checklist">
              <a:extLst>
                <a:ext uri="{FF2B5EF4-FFF2-40B4-BE49-F238E27FC236}">
                  <a16:creationId xmlns:a16="http://schemas.microsoft.com/office/drawing/2014/main" id="{26DA853C-4C06-4B97-8A21-FDDA1CA068A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7463" y="5660508"/>
              <a:ext cx="818432" cy="818432"/>
            </a:xfrm>
            <a:prstGeom prst="rect">
              <a:avLst/>
            </a:prstGeom>
          </p:spPr>
        </p:pic>
      </p:grpSp>
      <p:sp>
        <p:nvSpPr>
          <p:cNvPr id="4" name="Rectangle 2">
            <a:extLst>
              <a:ext uri="{FF2B5EF4-FFF2-40B4-BE49-F238E27FC236}">
                <a16:creationId xmlns:a16="http://schemas.microsoft.com/office/drawing/2014/main" id="{E212D384-5BDD-4ECA-B809-4BD5301CD0D1}"/>
              </a:ext>
            </a:extLst>
          </p:cNvPr>
          <p:cNvSpPr>
            <a:spLocks noChangeArrowheads="1"/>
          </p:cNvSpPr>
          <p:nvPr/>
        </p:nvSpPr>
        <p:spPr bwMode="auto">
          <a:xfrm>
            <a:off x="2146452" y="1383151"/>
            <a:ext cx="7827107"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We organized our dataset into three main folders: training, validation, and testing. Each folder has subfolders for different classes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happy,sad,angry,etc</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600"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Paths</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:Using</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TensorFlow’s function </a:t>
            </a:r>
            <a:r>
              <a:rPr kumimoji="0" lang="en-US" altLang="en-US" sz="1600" b="1" i="0" u="none" strike="noStrike" kern="1200" cap="none" spc="0" normalizeH="0" baseline="0" noProof="0" dirty="0" err="1">
                <a:ln>
                  <a:noFill/>
                </a:ln>
                <a:solidFill>
                  <a:prstClr val="black"/>
                </a:solidFill>
                <a:effectLst/>
                <a:uLnTx/>
                <a:uFillTx/>
                <a:latin typeface="Arial Unicode MS" panose="020B0604020202020204" pitchFamily="34" charset="-128"/>
                <a:ea typeface="+mn-ea"/>
                <a:cs typeface="+mn-cs"/>
              </a:rPr>
              <a:t>image_dataset_from_directory</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We set paths for training, validation, and testing data.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Images were shuffled, resized to 48x48 pixels, batched in groups of 64, converted to grayscale, and labeled automatically.</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29" name="Graphic 28" descr="Head with gears">
            <a:hlinkClick r:id="rId18" action="ppaction://hlinksldjump"/>
            <a:extLst>
              <a:ext uri="{FF2B5EF4-FFF2-40B4-BE49-F238E27FC236}">
                <a16:creationId xmlns:a16="http://schemas.microsoft.com/office/drawing/2014/main" id="{D70DEBE6-2CD0-4909-808B-73DC239B1E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70845" y="2971800"/>
            <a:ext cx="914400" cy="914400"/>
          </a:xfrm>
          <a:prstGeom prst="rect">
            <a:avLst/>
          </a:prstGeom>
        </p:spPr>
      </p:pic>
      <p:pic>
        <p:nvPicPr>
          <p:cNvPr id="31" name="Graphic 30" descr="Upward trend">
            <a:hlinkClick r:id="rId21" action="ppaction://hlinksldjump"/>
            <a:extLst>
              <a:ext uri="{FF2B5EF4-FFF2-40B4-BE49-F238E27FC236}">
                <a16:creationId xmlns:a16="http://schemas.microsoft.com/office/drawing/2014/main" id="{B29A6164-6D15-4136-A804-CD8C16CF841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6869" y="4351410"/>
            <a:ext cx="914400" cy="914400"/>
          </a:xfrm>
          <a:prstGeom prst="rect">
            <a:avLst/>
          </a:prstGeom>
        </p:spPr>
      </p:pic>
      <p:pic>
        <p:nvPicPr>
          <p:cNvPr id="32" name="Graphic 31" descr="Checklist">
            <a:hlinkClick r:id="rId24" action="ppaction://hlinksldjump"/>
            <a:extLst>
              <a:ext uri="{FF2B5EF4-FFF2-40B4-BE49-F238E27FC236}">
                <a16:creationId xmlns:a16="http://schemas.microsoft.com/office/drawing/2014/main" id="{5C5E99FC-C389-4F61-8400-F87164D2569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6869" y="5615279"/>
            <a:ext cx="818432" cy="818432"/>
          </a:xfrm>
          <a:prstGeom prst="rect">
            <a:avLst/>
          </a:prstGeom>
        </p:spPr>
      </p:pic>
      <p:sp>
        <p:nvSpPr>
          <p:cNvPr id="36" name="Freeform: Shape 35" descr="Close">
            <a:hlinkClick r:id="rId27" action="ppaction://hlinksldjump"/>
            <a:extLst>
              <a:ext uri="{FF2B5EF4-FFF2-40B4-BE49-F238E27FC236}">
                <a16:creationId xmlns:a16="http://schemas.microsoft.com/office/drawing/2014/main" id="{8E3CF345-077A-46F6-ABC3-55E654014D22}"/>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1251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D6A0"/>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F55CF50-A6C7-461D-9FB8-77D3DD08E2DD}"/>
              </a:ext>
            </a:extLst>
          </p:cNvPr>
          <p:cNvSpPr/>
          <p:nvPr/>
        </p:nvSpPr>
        <p:spPr>
          <a:xfrm rot="10800000">
            <a:off x="0" y="-9653923"/>
            <a:ext cx="1456090" cy="20538830"/>
          </a:xfrm>
          <a:custGeom>
            <a:avLst/>
            <a:gdLst>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121 w 1456059"/>
              <a:gd name="connsiteY0" fmla="*/ 20538830 h 20538830"/>
              <a:gd name="connsiteX1" fmla="*/ 121 w 1456059"/>
              <a:gd name="connsiteY1" fmla="*/ 8347454 h 20538830"/>
              <a:gd name="connsiteX2" fmla="*/ 785930 w 1456059"/>
              <a:gd name="connsiteY2" fmla="*/ 7434679 h 20538830"/>
              <a:gd name="connsiteX3" fmla="*/ 121 w 1456059"/>
              <a:gd name="connsiteY3" fmla="*/ 6521904 h 20538830"/>
              <a:gd name="connsiteX4" fmla="*/ 121 w 1456059"/>
              <a:gd name="connsiteY4" fmla="*/ 0 h 20538830"/>
              <a:gd name="connsiteX5" fmla="*/ 1456059 w 1456059"/>
              <a:gd name="connsiteY5" fmla="*/ 0 h 20538830"/>
              <a:gd name="connsiteX6" fmla="*/ 1456059 w 1456059"/>
              <a:gd name="connsiteY6" fmla="*/ 20538830 h 20538830"/>
              <a:gd name="connsiteX7" fmla="*/ 121 w 1456059"/>
              <a:gd name="connsiteY7" fmla="*/ 20538830 h 20538830"/>
              <a:gd name="connsiteX0" fmla="*/ 148 w 1456086"/>
              <a:gd name="connsiteY0" fmla="*/ 20538830 h 20538830"/>
              <a:gd name="connsiteX1" fmla="*/ 148 w 1456086"/>
              <a:gd name="connsiteY1" fmla="*/ 8347454 h 20538830"/>
              <a:gd name="connsiteX2" fmla="*/ 638817 w 1456086"/>
              <a:gd name="connsiteY2" fmla="*/ 7434679 h 20538830"/>
              <a:gd name="connsiteX3" fmla="*/ 148 w 1456086"/>
              <a:gd name="connsiteY3" fmla="*/ 6521904 h 20538830"/>
              <a:gd name="connsiteX4" fmla="*/ 148 w 1456086"/>
              <a:gd name="connsiteY4" fmla="*/ 0 h 20538830"/>
              <a:gd name="connsiteX5" fmla="*/ 1456086 w 1456086"/>
              <a:gd name="connsiteY5" fmla="*/ 0 h 20538830"/>
              <a:gd name="connsiteX6" fmla="*/ 1456086 w 1456086"/>
              <a:gd name="connsiteY6" fmla="*/ 20538830 h 20538830"/>
              <a:gd name="connsiteX7" fmla="*/ 148 w 1456086"/>
              <a:gd name="connsiteY7" fmla="*/ 20538830 h 20538830"/>
              <a:gd name="connsiteX0" fmla="*/ 157 w 1456095"/>
              <a:gd name="connsiteY0" fmla="*/ 20538830 h 20538830"/>
              <a:gd name="connsiteX1" fmla="*/ 157 w 1456095"/>
              <a:gd name="connsiteY1" fmla="*/ 8347454 h 20538830"/>
              <a:gd name="connsiteX2" fmla="*/ 603792 w 1456095"/>
              <a:gd name="connsiteY2" fmla="*/ 7438182 h 20538830"/>
              <a:gd name="connsiteX3" fmla="*/ 157 w 1456095"/>
              <a:gd name="connsiteY3" fmla="*/ 6521904 h 20538830"/>
              <a:gd name="connsiteX4" fmla="*/ 157 w 1456095"/>
              <a:gd name="connsiteY4" fmla="*/ 0 h 20538830"/>
              <a:gd name="connsiteX5" fmla="*/ 1456095 w 1456095"/>
              <a:gd name="connsiteY5" fmla="*/ 0 h 20538830"/>
              <a:gd name="connsiteX6" fmla="*/ 1456095 w 1456095"/>
              <a:gd name="connsiteY6" fmla="*/ 20538830 h 20538830"/>
              <a:gd name="connsiteX7" fmla="*/ 157 w 1456095"/>
              <a:gd name="connsiteY7" fmla="*/ 20538830 h 20538830"/>
              <a:gd name="connsiteX0" fmla="*/ 152 w 1456090"/>
              <a:gd name="connsiteY0" fmla="*/ 20538830 h 20538830"/>
              <a:gd name="connsiteX1" fmla="*/ 152 w 1456090"/>
              <a:gd name="connsiteY1" fmla="*/ 8347454 h 20538830"/>
              <a:gd name="connsiteX2" fmla="*/ 603787 w 1456090"/>
              <a:gd name="connsiteY2" fmla="*/ 7438182 h 20538830"/>
              <a:gd name="connsiteX3" fmla="*/ 152 w 1456090"/>
              <a:gd name="connsiteY3" fmla="*/ 6521904 h 20538830"/>
              <a:gd name="connsiteX4" fmla="*/ 152 w 1456090"/>
              <a:gd name="connsiteY4" fmla="*/ 0 h 20538830"/>
              <a:gd name="connsiteX5" fmla="*/ 1456090 w 1456090"/>
              <a:gd name="connsiteY5" fmla="*/ 0 h 20538830"/>
              <a:gd name="connsiteX6" fmla="*/ 1456090 w 1456090"/>
              <a:gd name="connsiteY6" fmla="*/ 20538830 h 20538830"/>
              <a:gd name="connsiteX7" fmla="*/ 152 w 1456090"/>
              <a:gd name="connsiteY7" fmla="*/ 20538830 h 2053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6090" h="20538830">
                <a:moveTo>
                  <a:pt x="152" y="20538830"/>
                </a:moveTo>
                <a:lnTo>
                  <a:pt x="152" y="8347454"/>
                </a:lnTo>
                <a:cubicBezTo>
                  <a:pt x="-11181" y="7892548"/>
                  <a:pt x="618620" y="8005199"/>
                  <a:pt x="603787" y="7438182"/>
                </a:cubicBezTo>
                <a:cubicBezTo>
                  <a:pt x="588954" y="6871165"/>
                  <a:pt x="-670" y="6962796"/>
                  <a:pt x="152" y="6521904"/>
                </a:cubicBezTo>
                <a:lnTo>
                  <a:pt x="152" y="0"/>
                </a:lnTo>
                <a:lnTo>
                  <a:pt x="1456090" y="0"/>
                </a:lnTo>
                <a:lnTo>
                  <a:pt x="1456090" y="20538830"/>
                </a:lnTo>
                <a:lnTo>
                  <a:pt x="152" y="205388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43E36510-BFE9-46E6-8165-D980CF9B927D}"/>
              </a:ext>
            </a:extLst>
          </p:cNvPr>
          <p:cNvGrpSpPr/>
          <p:nvPr/>
        </p:nvGrpSpPr>
        <p:grpSpPr>
          <a:xfrm>
            <a:off x="-1064544" y="482162"/>
            <a:ext cx="920677" cy="914400"/>
            <a:chOff x="-1064544" y="482162"/>
            <a:chExt cx="920677" cy="914400"/>
          </a:xfrm>
        </p:grpSpPr>
        <p:sp>
          <p:nvSpPr>
            <p:cNvPr id="4" name="Oval 3">
              <a:extLst>
                <a:ext uri="{FF2B5EF4-FFF2-40B4-BE49-F238E27FC236}">
                  <a16:creationId xmlns:a16="http://schemas.microsoft.com/office/drawing/2014/main" id="{CDECC356-6541-4E88-B366-BC1730B15445}"/>
                </a:ext>
              </a:extLst>
            </p:cNvPr>
            <p:cNvSpPr/>
            <p:nvPr/>
          </p:nvSpPr>
          <p:spPr>
            <a:xfrm>
              <a:off x="-1058266" y="48216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Lightbulb">
              <a:extLst>
                <a:ext uri="{FF2B5EF4-FFF2-40B4-BE49-F238E27FC236}">
                  <a16:creationId xmlns:a16="http://schemas.microsoft.com/office/drawing/2014/main" id="{CF8ED06B-8B6E-415C-BA05-2731BD81B3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4544" y="482162"/>
              <a:ext cx="914400" cy="914400"/>
            </a:xfrm>
            <a:prstGeom prst="rect">
              <a:avLst/>
            </a:prstGeom>
          </p:spPr>
        </p:pic>
      </p:grpSp>
      <p:sp>
        <p:nvSpPr>
          <p:cNvPr id="27" name="Rectangle 26">
            <a:extLst>
              <a:ext uri="{FF2B5EF4-FFF2-40B4-BE49-F238E27FC236}">
                <a16:creationId xmlns:a16="http://schemas.microsoft.com/office/drawing/2014/main" id="{E868F38E-6C9E-424B-9804-46FF5288B7D8}"/>
              </a:ext>
            </a:extLst>
          </p:cNvPr>
          <p:cNvSpPr/>
          <p:nvPr/>
        </p:nvSpPr>
        <p:spPr>
          <a:xfrm>
            <a:off x="5337422" y="0"/>
            <a:ext cx="395897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Sentiment Model</a:t>
            </a:r>
          </a:p>
        </p:txBody>
      </p:sp>
      <p:sp>
        <p:nvSpPr>
          <p:cNvPr id="30" name="Rectangle 29">
            <a:extLst>
              <a:ext uri="{FF2B5EF4-FFF2-40B4-BE49-F238E27FC236}">
                <a16:creationId xmlns:a16="http://schemas.microsoft.com/office/drawing/2014/main" id="{51881FE8-F622-49E5-8098-B93618A53ACB}"/>
              </a:ext>
            </a:extLst>
          </p:cNvPr>
          <p:cNvSpPr/>
          <p:nvPr/>
        </p:nvSpPr>
        <p:spPr>
          <a:xfrm>
            <a:off x="1906943" y="562938"/>
            <a:ext cx="395897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Model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id="{9146275A-821C-4A35-BA65-98EB8014AD2B}"/>
              </a:ext>
            </a:extLst>
          </p:cNvPr>
          <p:cNvCxnSpPr>
            <a:cxnSpLocks/>
          </p:cNvCxnSpPr>
          <p:nvPr/>
        </p:nvCxnSpPr>
        <p:spPr>
          <a:xfrm>
            <a:off x="1922707" y="981081"/>
            <a:ext cx="164734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55F356-2093-4394-892D-F65955A43730}"/>
              </a:ext>
            </a:extLst>
          </p:cNvPr>
          <p:cNvGrpSpPr/>
          <p:nvPr/>
        </p:nvGrpSpPr>
        <p:grpSpPr>
          <a:xfrm>
            <a:off x="976088" y="2985829"/>
            <a:ext cx="960006" cy="914400"/>
            <a:chOff x="-1035078" y="2901512"/>
            <a:chExt cx="960006" cy="914400"/>
          </a:xfrm>
        </p:grpSpPr>
        <p:sp>
          <p:nvSpPr>
            <p:cNvPr id="37" name="Oval 36">
              <a:extLst>
                <a:ext uri="{FF2B5EF4-FFF2-40B4-BE49-F238E27FC236}">
                  <a16:creationId xmlns:a16="http://schemas.microsoft.com/office/drawing/2014/main" id="{9E51D444-1722-46DE-8FAF-A18BE0C4583C}"/>
                </a:ext>
              </a:extLst>
            </p:cNvPr>
            <p:cNvSpPr/>
            <p:nvPr/>
          </p:nvSpPr>
          <p:spPr>
            <a:xfrm>
              <a:off x="-1035078" y="290151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Graphic 37" descr="Head with gears">
              <a:extLst>
                <a:ext uri="{FF2B5EF4-FFF2-40B4-BE49-F238E27FC236}">
                  <a16:creationId xmlns:a16="http://schemas.microsoft.com/office/drawing/2014/main" id="{3CD2E957-6C74-406D-8693-8FC73C7B39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472" y="2901512"/>
              <a:ext cx="914400" cy="914400"/>
            </a:xfrm>
            <a:prstGeom prst="rect">
              <a:avLst/>
            </a:prstGeom>
          </p:spPr>
        </p:pic>
      </p:grpSp>
      <p:sp>
        <p:nvSpPr>
          <p:cNvPr id="40" name="Oval 39">
            <a:extLst>
              <a:ext uri="{FF2B5EF4-FFF2-40B4-BE49-F238E27FC236}">
                <a16:creationId xmlns:a16="http://schemas.microsoft.com/office/drawing/2014/main" id="{E9F543E3-E043-4B7E-85A3-1BF18F65ECAC}"/>
              </a:ext>
            </a:extLst>
          </p:cNvPr>
          <p:cNvSpPr/>
          <p:nvPr/>
        </p:nvSpPr>
        <p:spPr>
          <a:xfrm>
            <a:off x="-1095446" y="5612524"/>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9" name="Group 58">
            <a:extLst>
              <a:ext uri="{FF2B5EF4-FFF2-40B4-BE49-F238E27FC236}">
                <a16:creationId xmlns:a16="http://schemas.microsoft.com/office/drawing/2014/main" id="{91BA7440-F662-4FE5-99D9-A910C0FC67A2}"/>
              </a:ext>
            </a:extLst>
          </p:cNvPr>
          <p:cNvGrpSpPr/>
          <p:nvPr/>
        </p:nvGrpSpPr>
        <p:grpSpPr>
          <a:xfrm>
            <a:off x="-1008904" y="1707931"/>
            <a:ext cx="920951" cy="915162"/>
            <a:chOff x="-1008904" y="1707931"/>
            <a:chExt cx="920951" cy="915162"/>
          </a:xfrm>
        </p:grpSpPr>
        <p:sp>
          <p:nvSpPr>
            <p:cNvPr id="7" name="Oval 6">
              <a:extLst>
                <a:ext uri="{FF2B5EF4-FFF2-40B4-BE49-F238E27FC236}">
                  <a16:creationId xmlns:a16="http://schemas.microsoft.com/office/drawing/2014/main" id="{5FF218E7-8A07-4317-A376-680C0BF2F4C1}"/>
                </a:ext>
              </a:extLst>
            </p:cNvPr>
            <p:cNvSpPr/>
            <p:nvPr/>
          </p:nvSpPr>
          <p:spPr>
            <a:xfrm>
              <a:off x="-1008904" y="1707931"/>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Graphic 50" descr="Single gear">
              <a:extLst>
                <a:ext uri="{FF2B5EF4-FFF2-40B4-BE49-F238E27FC236}">
                  <a16:creationId xmlns:a16="http://schemas.microsoft.com/office/drawing/2014/main" id="{AD58BF03-C9A6-40AE-8EBD-C4A40C866C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2353" y="1708693"/>
              <a:ext cx="914400" cy="914400"/>
            </a:xfrm>
            <a:prstGeom prst="rect">
              <a:avLst/>
            </a:prstGeom>
          </p:spPr>
        </p:pic>
      </p:grpSp>
      <p:grpSp>
        <p:nvGrpSpPr>
          <p:cNvPr id="60" name="Group 59">
            <a:extLst>
              <a:ext uri="{FF2B5EF4-FFF2-40B4-BE49-F238E27FC236}">
                <a16:creationId xmlns:a16="http://schemas.microsoft.com/office/drawing/2014/main" id="{460D0136-0B8F-4B60-BD52-E52CC8D59018}"/>
              </a:ext>
            </a:extLst>
          </p:cNvPr>
          <p:cNvGrpSpPr/>
          <p:nvPr/>
        </p:nvGrpSpPr>
        <p:grpSpPr>
          <a:xfrm>
            <a:off x="-1064542" y="4311212"/>
            <a:ext cx="940523" cy="914400"/>
            <a:chOff x="-1064542" y="4311212"/>
            <a:chExt cx="940523" cy="914400"/>
          </a:xfrm>
        </p:grpSpPr>
        <p:sp>
          <p:nvSpPr>
            <p:cNvPr id="13" name="Oval 12">
              <a:extLst>
                <a:ext uri="{FF2B5EF4-FFF2-40B4-BE49-F238E27FC236}">
                  <a16:creationId xmlns:a16="http://schemas.microsoft.com/office/drawing/2014/main" id="{B6E1ACA4-EC0F-4922-8D80-3E9F47E7C280}"/>
                </a:ext>
              </a:extLst>
            </p:cNvPr>
            <p:cNvSpPr/>
            <p:nvPr/>
          </p:nvSpPr>
          <p:spPr>
            <a:xfrm>
              <a:off x="-1064542" y="431121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3" name="Graphic 52" descr="Upward trend">
              <a:extLst>
                <a:ext uri="{FF2B5EF4-FFF2-40B4-BE49-F238E27FC236}">
                  <a16:creationId xmlns:a16="http://schemas.microsoft.com/office/drawing/2014/main" id="{D331F063-883F-49DB-90DE-10BFFA7880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8419" y="4311212"/>
              <a:ext cx="914400" cy="914400"/>
            </a:xfrm>
            <a:prstGeom prst="rect">
              <a:avLst/>
            </a:prstGeom>
          </p:spPr>
        </p:pic>
      </p:grpSp>
      <p:grpSp>
        <p:nvGrpSpPr>
          <p:cNvPr id="61" name="Group 60">
            <a:extLst>
              <a:ext uri="{FF2B5EF4-FFF2-40B4-BE49-F238E27FC236}">
                <a16:creationId xmlns:a16="http://schemas.microsoft.com/office/drawing/2014/main" id="{01A1278C-3A49-484E-8FC9-6CC49444653A}"/>
              </a:ext>
            </a:extLst>
          </p:cNvPr>
          <p:cNvGrpSpPr/>
          <p:nvPr/>
        </p:nvGrpSpPr>
        <p:grpSpPr>
          <a:xfrm>
            <a:off x="-1095446" y="5612524"/>
            <a:ext cx="914399" cy="914400"/>
            <a:chOff x="-1095446" y="5612524"/>
            <a:chExt cx="914399" cy="914400"/>
          </a:xfrm>
        </p:grpSpPr>
        <p:sp>
          <p:nvSpPr>
            <p:cNvPr id="56" name="Oval 55">
              <a:extLst>
                <a:ext uri="{FF2B5EF4-FFF2-40B4-BE49-F238E27FC236}">
                  <a16:creationId xmlns:a16="http://schemas.microsoft.com/office/drawing/2014/main" id="{1050FF39-EA85-4722-B5F4-A322660DAD83}"/>
                </a:ext>
              </a:extLst>
            </p:cNvPr>
            <p:cNvSpPr/>
            <p:nvPr/>
          </p:nvSpPr>
          <p:spPr>
            <a:xfrm>
              <a:off x="-1095446" y="5612524"/>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7" name="Graphic 56" descr="Checklist">
              <a:extLst>
                <a:ext uri="{FF2B5EF4-FFF2-40B4-BE49-F238E27FC236}">
                  <a16:creationId xmlns:a16="http://schemas.microsoft.com/office/drawing/2014/main" id="{33E9535C-554A-4E48-BE04-750B7A8611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7463" y="5660508"/>
              <a:ext cx="818432" cy="818432"/>
            </a:xfrm>
            <a:prstGeom prst="rect">
              <a:avLst/>
            </a:prstGeom>
          </p:spPr>
        </p:pic>
      </p:grpSp>
      <p:pic>
        <p:nvPicPr>
          <p:cNvPr id="62" name="Graphic 61" descr="Head with gears">
            <a:extLst>
              <a:ext uri="{FF2B5EF4-FFF2-40B4-BE49-F238E27FC236}">
                <a16:creationId xmlns:a16="http://schemas.microsoft.com/office/drawing/2014/main" id="{2AAF5F58-EDB4-4205-81D1-4D203A48A7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0845" y="2971800"/>
            <a:ext cx="914400" cy="914400"/>
          </a:xfrm>
          <a:prstGeom prst="rect">
            <a:avLst/>
          </a:prstGeom>
        </p:spPr>
      </p:pic>
      <p:pic>
        <p:nvPicPr>
          <p:cNvPr id="33" name="Graphic 32" descr="Single gear">
            <a:hlinkClick r:id="rId15" action="ppaction://hlinksldjump"/>
            <a:extLst>
              <a:ext uri="{FF2B5EF4-FFF2-40B4-BE49-F238E27FC236}">
                <a16:creationId xmlns:a16="http://schemas.microsoft.com/office/drawing/2014/main" id="{63DD6493-4F5C-4630-B649-0D6990BDED0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4904" y="1707931"/>
            <a:ext cx="914400" cy="914400"/>
          </a:xfrm>
          <a:prstGeom prst="rect">
            <a:avLst/>
          </a:prstGeom>
        </p:spPr>
      </p:pic>
      <p:pic>
        <p:nvPicPr>
          <p:cNvPr id="39" name="Graphic 38" descr="Lightbulb">
            <a:hlinkClick r:id="rId18" action="ppaction://hlinksldjump"/>
            <a:extLst>
              <a:ext uri="{FF2B5EF4-FFF2-40B4-BE49-F238E27FC236}">
                <a16:creationId xmlns:a16="http://schemas.microsoft.com/office/drawing/2014/main" id="{34B952FC-A069-41BD-B29E-129BA923741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6869" y="482162"/>
            <a:ext cx="914400" cy="914400"/>
          </a:xfrm>
          <a:prstGeom prst="rect">
            <a:avLst/>
          </a:prstGeom>
        </p:spPr>
      </p:pic>
      <p:pic>
        <p:nvPicPr>
          <p:cNvPr id="41" name="Graphic 40" descr="Upward trend">
            <a:hlinkClick r:id="rId21" action="ppaction://hlinksldjump"/>
            <a:extLst>
              <a:ext uri="{FF2B5EF4-FFF2-40B4-BE49-F238E27FC236}">
                <a16:creationId xmlns:a16="http://schemas.microsoft.com/office/drawing/2014/main" id="{82F3F01E-7B0E-4E86-B16D-F9B22E34BD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6869" y="4351410"/>
            <a:ext cx="914400" cy="914400"/>
          </a:xfrm>
          <a:prstGeom prst="rect">
            <a:avLst/>
          </a:prstGeom>
        </p:spPr>
      </p:pic>
      <p:pic>
        <p:nvPicPr>
          <p:cNvPr id="34" name="Graphic 33" descr="Checklist">
            <a:hlinkClick r:id="rId24" action="ppaction://hlinksldjump"/>
            <a:extLst>
              <a:ext uri="{FF2B5EF4-FFF2-40B4-BE49-F238E27FC236}">
                <a16:creationId xmlns:a16="http://schemas.microsoft.com/office/drawing/2014/main" id="{1E969644-9340-4593-81E9-B2D587921D4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26869" y="5615279"/>
            <a:ext cx="818432" cy="818432"/>
          </a:xfrm>
          <a:prstGeom prst="rect">
            <a:avLst/>
          </a:prstGeom>
        </p:spPr>
      </p:pic>
      <p:sp>
        <p:nvSpPr>
          <p:cNvPr id="29" name="Freeform: Shape 28" descr="Close">
            <a:hlinkClick r:id="rId27" action="ppaction://hlinksldjump"/>
            <a:extLst>
              <a:ext uri="{FF2B5EF4-FFF2-40B4-BE49-F238E27FC236}">
                <a16:creationId xmlns:a16="http://schemas.microsoft.com/office/drawing/2014/main" id="{EEF8E5A5-034E-47B7-A118-F457E4BED8D0}"/>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F4568122-6449-415B-91D4-40AB386509A3}"/>
              </a:ext>
            </a:extLst>
          </p:cNvPr>
          <p:cNvSpPr txBox="1"/>
          <p:nvPr/>
        </p:nvSpPr>
        <p:spPr>
          <a:xfrm>
            <a:off x="1834672" y="1234825"/>
            <a:ext cx="10357328"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We built our sequential model by including several layers: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Conv2D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MaxPooling</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Dropout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Flatten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Dense</a:t>
            </a:r>
            <a:endParaRPr lang="en-US" sz="16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Using Adam optimizer and monitoring accuracy </a:t>
            </a:r>
          </a:p>
          <a:p>
            <a:pPr marL="0" marR="0" lvl="0" indent="0" algn="l" defTabSz="914400"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Our model was trained on 28,709 images for 50 epochs.</a:t>
            </a:r>
          </a:p>
        </p:txBody>
      </p:sp>
    </p:spTree>
    <p:extLst>
      <p:ext uri="{BB962C8B-B14F-4D97-AF65-F5344CB8AC3E}">
        <p14:creationId xmlns:p14="http://schemas.microsoft.com/office/powerpoint/2010/main" val="7406573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8AB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ED97568-C232-4F53-9B49-DFE2252C6F44}"/>
              </a:ext>
            </a:extLst>
          </p:cNvPr>
          <p:cNvSpPr/>
          <p:nvPr/>
        </p:nvSpPr>
        <p:spPr>
          <a:xfrm rot="10800000">
            <a:off x="-51754" y="-8428977"/>
            <a:ext cx="1456090" cy="20538830"/>
          </a:xfrm>
          <a:custGeom>
            <a:avLst/>
            <a:gdLst>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121 w 1456059"/>
              <a:gd name="connsiteY0" fmla="*/ 20538830 h 20538830"/>
              <a:gd name="connsiteX1" fmla="*/ 121 w 1456059"/>
              <a:gd name="connsiteY1" fmla="*/ 8347454 h 20538830"/>
              <a:gd name="connsiteX2" fmla="*/ 785930 w 1456059"/>
              <a:gd name="connsiteY2" fmla="*/ 7434679 h 20538830"/>
              <a:gd name="connsiteX3" fmla="*/ 121 w 1456059"/>
              <a:gd name="connsiteY3" fmla="*/ 6521904 h 20538830"/>
              <a:gd name="connsiteX4" fmla="*/ 121 w 1456059"/>
              <a:gd name="connsiteY4" fmla="*/ 0 h 20538830"/>
              <a:gd name="connsiteX5" fmla="*/ 1456059 w 1456059"/>
              <a:gd name="connsiteY5" fmla="*/ 0 h 20538830"/>
              <a:gd name="connsiteX6" fmla="*/ 1456059 w 1456059"/>
              <a:gd name="connsiteY6" fmla="*/ 20538830 h 20538830"/>
              <a:gd name="connsiteX7" fmla="*/ 121 w 1456059"/>
              <a:gd name="connsiteY7" fmla="*/ 20538830 h 20538830"/>
              <a:gd name="connsiteX0" fmla="*/ 148 w 1456086"/>
              <a:gd name="connsiteY0" fmla="*/ 20538830 h 20538830"/>
              <a:gd name="connsiteX1" fmla="*/ 148 w 1456086"/>
              <a:gd name="connsiteY1" fmla="*/ 8347454 h 20538830"/>
              <a:gd name="connsiteX2" fmla="*/ 638817 w 1456086"/>
              <a:gd name="connsiteY2" fmla="*/ 7434679 h 20538830"/>
              <a:gd name="connsiteX3" fmla="*/ 148 w 1456086"/>
              <a:gd name="connsiteY3" fmla="*/ 6521904 h 20538830"/>
              <a:gd name="connsiteX4" fmla="*/ 148 w 1456086"/>
              <a:gd name="connsiteY4" fmla="*/ 0 h 20538830"/>
              <a:gd name="connsiteX5" fmla="*/ 1456086 w 1456086"/>
              <a:gd name="connsiteY5" fmla="*/ 0 h 20538830"/>
              <a:gd name="connsiteX6" fmla="*/ 1456086 w 1456086"/>
              <a:gd name="connsiteY6" fmla="*/ 20538830 h 20538830"/>
              <a:gd name="connsiteX7" fmla="*/ 148 w 1456086"/>
              <a:gd name="connsiteY7" fmla="*/ 20538830 h 20538830"/>
              <a:gd name="connsiteX0" fmla="*/ 157 w 1456095"/>
              <a:gd name="connsiteY0" fmla="*/ 20538830 h 20538830"/>
              <a:gd name="connsiteX1" fmla="*/ 157 w 1456095"/>
              <a:gd name="connsiteY1" fmla="*/ 8347454 h 20538830"/>
              <a:gd name="connsiteX2" fmla="*/ 603792 w 1456095"/>
              <a:gd name="connsiteY2" fmla="*/ 7438182 h 20538830"/>
              <a:gd name="connsiteX3" fmla="*/ 157 w 1456095"/>
              <a:gd name="connsiteY3" fmla="*/ 6521904 h 20538830"/>
              <a:gd name="connsiteX4" fmla="*/ 157 w 1456095"/>
              <a:gd name="connsiteY4" fmla="*/ 0 h 20538830"/>
              <a:gd name="connsiteX5" fmla="*/ 1456095 w 1456095"/>
              <a:gd name="connsiteY5" fmla="*/ 0 h 20538830"/>
              <a:gd name="connsiteX6" fmla="*/ 1456095 w 1456095"/>
              <a:gd name="connsiteY6" fmla="*/ 20538830 h 20538830"/>
              <a:gd name="connsiteX7" fmla="*/ 157 w 1456095"/>
              <a:gd name="connsiteY7" fmla="*/ 20538830 h 20538830"/>
              <a:gd name="connsiteX0" fmla="*/ 152 w 1456090"/>
              <a:gd name="connsiteY0" fmla="*/ 20538830 h 20538830"/>
              <a:gd name="connsiteX1" fmla="*/ 152 w 1456090"/>
              <a:gd name="connsiteY1" fmla="*/ 8347454 h 20538830"/>
              <a:gd name="connsiteX2" fmla="*/ 603787 w 1456090"/>
              <a:gd name="connsiteY2" fmla="*/ 7438182 h 20538830"/>
              <a:gd name="connsiteX3" fmla="*/ 152 w 1456090"/>
              <a:gd name="connsiteY3" fmla="*/ 6521904 h 20538830"/>
              <a:gd name="connsiteX4" fmla="*/ 152 w 1456090"/>
              <a:gd name="connsiteY4" fmla="*/ 0 h 20538830"/>
              <a:gd name="connsiteX5" fmla="*/ 1456090 w 1456090"/>
              <a:gd name="connsiteY5" fmla="*/ 0 h 20538830"/>
              <a:gd name="connsiteX6" fmla="*/ 1456090 w 1456090"/>
              <a:gd name="connsiteY6" fmla="*/ 20538830 h 20538830"/>
              <a:gd name="connsiteX7" fmla="*/ 152 w 1456090"/>
              <a:gd name="connsiteY7" fmla="*/ 20538830 h 2053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6090" h="20538830">
                <a:moveTo>
                  <a:pt x="152" y="20538830"/>
                </a:moveTo>
                <a:lnTo>
                  <a:pt x="152" y="8347454"/>
                </a:lnTo>
                <a:cubicBezTo>
                  <a:pt x="-11181" y="7892548"/>
                  <a:pt x="618620" y="8005199"/>
                  <a:pt x="603787" y="7438182"/>
                </a:cubicBezTo>
                <a:cubicBezTo>
                  <a:pt x="588954" y="6871165"/>
                  <a:pt x="-670" y="6962796"/>
                  <a:pt x="152" y="6521904"/>
                </a:cubicBezTo>
                <a:lnTo>
                  <a:pt x="152" y="0"/>
                </a:lnTo>
                <a:lnTo>
                  <a:pt x="1456090" y="0"/>
                </a:lnTo>
                <a:lnTo>
                  <a:pt x="1456090" y="20538830"/>
                </a:lnTo>
                <a:lnTo>
                  <a:pt x="152" y="205388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AF42397E-B9AE-4847-9131-78AA9911CD36}"/>
              </a:ext>
            </a:extLst>
          </p:cNvPr>
          <p:cNvGrpSpPr/>
          <p:nvPr/>
        </p:nvGrpSpPr>
        <p:grpSpPr>
          <a:xfrm>
            <a:off x="-1064544" y="482162"/>
            <a:ext cx="920677" cy="914400"/>
            <a:chOff x="-1064544" y="482162"/>
            <a:chExt cx="920677" cy="914400"/>
          </a:xfrm>
        </p:grpSpPr>
        <p:sp>
          <p:nvSpPr>
            <p:cNvPr id="4" name="Oval 3">
              <a:extLst>
                <a:ext uri="{FF2B5EF4-FFF2-40B4-BE49-F238E27FC236}">
                  <a16:creationId xmlns:a16="http://schemas.microsoft.com/office/drawing/2014/main" id="{4BE48460-AE0D-4438-95DC-330EF1786DCA}"/>
                </a:ext>
              </a:extLst>
            </p:cNvPr>
            <p:cNvSpPr/>
            <p:nvPr/>
          </p:nvSpPr>
          <p:spPr>
            <a:xfrm>
              <a:off x="-1058266" y="48216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Lightbulb">
              <a:extLst>
                <a:ext uri="{FF2B5EF4-FFF2-40B4-BE49-F238E27FC236}">
                  <a16:creationId xmlns:a16="http://schemas.microsoft.com/office/drawing/2014/main" id="{20BFB131-E1C5-4F69-B0AE-201C480E95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544" y="482162"/>
              <a:ext cx="914400" cy="914400"/>
            </a:xfrm>
            <a:prstGeom prst="rect">
              <a:avLst/>
            </a:prstGeom>
          </p:spPr>
        </p:pic>
      </p:grpSp>
      <p:sp>
        <p:nvSpPr>
          <p:cNvPr id="23" name="Rectangle 22">
            <a:extLst>
              <a:ext uri="{FF2B5EF4-FFF2-40B4-BE49-F238E27FC236}">
                <a16:creationId xmlns:a16="http://schemas.microsoft.com/office/drawing/2014/main" id="{57FEC295-452A-44DF-81CB-04F0A1447262}"/>
              </a:ext>
            </a:extLst>
          </p:cNvPr>
          <p:cNvSpPr/>
          <p:nvPr/>
        </p:nvSpPr>
        <p:spPr>
          <a:xfrm>
            <a:off x="5337422" y="0"/>
            <a:ext cx="395897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Sentiment Model</a:t>
            </a:r>
          </a:p>
        </p:txBody>
      </p:sp>
      <p:sp>
        <p:nvSpPr>
          <p:cNvPr id="24" name="Rectangle 23">
            <a:extLst>
              <a:ext uri="{FF2B5EF4-FFF2-40B4-BE49-F238E27FC236}">
                <a16:creationId xmlns:a16="http://schemas.microsoft.com/office/drawing/2014/main" id="{EC586C12-E609-4667-8AF7-6D54F739BF78}"/>
              </a:ext>
            </a:extLst>
          </p:cNvPr>
          <p:cNvSpPr/>
          <p:nvPr/>
        </p:nvSpPr>
        <p:spPr>
          <a:xfrm>
            <a:off x="1906943" y="562938"/>
            <a:ext cx="395897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Ploting</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&amp; Saving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9EA3B6E4-7552-4AB2-8874-9C3BF38720AF}"/>
              </a:ext>
            </a:extLst>
          </p:cNvPr>
          <p:cNvCxnSpPr>
            <a:cxnSpLocks/>
          </p:cNvCxnSpPr>
          <p:nvPr/>
        </p:nvCxnSpPr>
        <p:spPr>
          <a:xfrm>
            <a:off x="1922707" y="981081"/>
            <a:ext cx="25714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158F2AD-A71B-4DA7-B7D1-26732866EE41}"/>
              </a:ext>
            </a:extLst>
          </p:cNvPr>
          <p:cNvSpPr txBox="1"/>
          <p:nvPr/>
        </p:nvSpPr>
        <p:spPr>
          <a:xfrm>
            <a:off x="1861536" y="4080963"/>
            <a:ext cx="92809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7C7954F4-0541-4D11-8F55-C5FF8F105868}"/>
              </a:ext>
            </a:extLst>
          </p:cNvPr>
          <p:cNvPicPr/>
          <p:nvPr/>
        </p:nvPicPr>
        <p:blipFill>
          <a:blip r:embed="rId4">
            <a:extLst>
              <a:ext uri="{28A0092B-C50C-407E-A947-70E740481C1C}">
                <a14:useLocalDpi xmlns:a14="http://schemas.microsoft.com/office/drawing/2010/main" val="0"/>
              </a:ext>
            </a:extLst>
          </a:blip>
          <a:stretch>
            <a:fillRect/>
          </a:stretch>
        </p:blipFill>
        <p:spPr>
          <a:xfrm>
            <a:off x="1413228" y="1216441"/>
            <a:ext cx="6261895" cy="2811780"/>
          </a:xfrm>
          <a:prstGeom prst="rect">
            <a:avLst/>
          </a:prstGeom>
        </p:spPr>
      </p:pic>
      <p:pic>
        <p:nvPicPr>
          <p:cNvPr id="29" name="Picture 28">
            <a:extLst>
              <a:ext uri="{FF2B5EF4-FFF2-40B4-BE49-F238E27FC236}">
                <a16:creationId xmlns:a16="http://schemas.microsoft.com/office/drawing/2014/main" id="{76DBA298-953D-48A2-9C3D-7AB1E6E9EA66}"/>
              </a:ext>
            </a:extLst>
          </p:cNvPr>
          <p:cNvPicPr/>
          <p:nvPr/>
        </p:nvPicPr>
        <p:blipFill>
          <a:blip r:embed="rId5">
            <a:extLst>
              <a:ext uri="{28A0092B-C50C-407E-A947-70E740481C1C}">
                <a14:useLocalDpi xmlns:a14="http://schemas.microsoft.com/office/drawing/2010/main" val="0"/>
              </a:ext>
            </a:extLst>
          </a:blip>
          <a:stretch>
            <a:fillRect/>
          </a:stretch>
        </p:blipFill>
        <p:spPr>
          <a:xfrm>
            <a:off x="6556444" y="1216440"/>
            <a:ext cx="6001966" cy="2811781"/>
          </a:xfrm>
          <a:prstGeom prst="rect">
            <a:avLst/>
          </a:prstGeom>
        </p:spPr>
      </p:pic>
      <p:grpSp>
        <p:nvGrpSpPr>
          <p:cNvPr id="31" name="Group 30">
            <a:extLst>
              <a:ext uri="{FF2B5EF4-FFF2-40B4-BE49-F238E27FC236}">
                <a16:creationId xmlns:a16="http://schemas.microsoft.com/office/drawing/2014/main" id="{033128B4-D3A0-489E-BE13-08F65F95514F}"/>
              </a:ext>
            </a:extLst>
          </p:cNvPr>
          <p:cNvGrpSpPr/>
          <p:nvPr/>
        </p:nvGrpSpPr>
        <p:grpSpPr>
          <a:xfrm>
            <a:off x="879506" y="4195760"/>
            <a:ext cx="935775" cy="914400"/>
            <a:chOff x="-1008904" y="1707931"/>
            <a:chExt cx="935775" cy="914400"/>
          </a:xfrm>
        </p:grpSpPr>
        <p:sp>
          <p:nvSpPr>
            <p:cNvPr id="32" name="Oval 31">
              <a:extLst>
                <a:ext uri="{FF2B5EF4-FFF2-40B4-BE49-F238E27FC236}">
                  <a16:creationId xmlns:a16="http://schemas.microsoft.com/office/drawing/2014/main" id="{22B60040-4B7B-4291-985F-6862588EB879}"/>
                </a:ext>
              </a:extLst>
            </p:cNvPr>
            <p:cNvSpPr/>
            <p:nvPr/>
          </p:nvSpPr>
          <p:spPr>
            <a:xfrm>
              <a:off x="-1008904" y="1707931"/>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Graphic 32" descr="Upward trend">
              <a:extLst>
                <a:ext uri="{FF2B5EF4-FFF2-40B4-BE49-F238E27FC236}">
                  <a16:creationId xmlns:a16="http://schemas.microsoft.com/office/drawing/2014/main" id="{6F6C523D-443D-4715-A2BA-B75521F3AB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7529" y="1707931"/>
              <a:ext cx="914400" cy="914400"/>
            </a:xfrm>
            <a:prstGeom prst="rect">
              <a:avLst/>
            </a:prstGeom>
          </p:spPr>
        </p:pic>
      </p:grpSp>
      <p:grpSp>
        <p:nvGrpSpPr>
          <p:cNvPr id="71" name="Group 70">
            <a:extLst>
              <a:ext uri="{FF2B5EF4-FFF2-40B4-BE49-F238E27FC236}">
                <a16:creationId xmlns:a16="http://schemas.microsoft.com/office/drawing/2014/main" id="{868C6F9B-B0DE-40E5-8DA9-229E0F5EA9B6}"/>
              </a:ext>
            </a:extLst>
          </p:cNvPr>
          <p:cNvGrpSpPr/>
          <p:nvPr/>
        </p:nvGrpSpPr>
        <p:grpSpPr>
          <a:xfrm>
            <a:off x="-1035078" y="2901512"/>
            <a:ext cx="960006" cy="914400"/>
            <a:chOff x="-1035078" y="2901512"/>
            <a:chExt cx="960006" cy="914400"/>
          </a:xfrm>
        </p:grpSpPr>
        <p:sp>
          <p:nvSpPr>
            <p:cNvPr id="46" name="Oval 45">
              <a:extLst>
                <a:ext uri="{FF2B5EF4-FFF2-40B4-BE49-F238E27FC236}">
                  <a16:creationId xmlns:a16="http://schemas.microsoft.com/office/drawing/2014/main" id="{90B30717-F889-417C-8CDE-F48234E3E3B5}"/>
                </a:ext>
              </a:extLst>
            </p:cNvPr>
            <p:cNvSpPr/>
            <p:nvPr/>
          </p:nvSpPr>
          <p:spPr>
            <a:xfrm>
              <a:off x="-1035078" y="290151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Graphic 46" descr="Head with gears">
              <a:extLst>
                <a:ext uri="{FF2B5EF4-FFF2-40B4-BE49-F238E27FC236}">
                  <a16:creationId xmlns:a16="http://schemas.microsoft.com/office/drawing/2014/main" id="{6820847C-0A30-4CA8-A93F-FA28DC61D6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9472" y="2901512"/>
              <a:ext cx="914400" cy="914400"/>
            </a:xfrm>
            <a:prstGeom prst="rect">
              <a:avLst/>
            </a:prstGeom>
          </p:spPr>
        </p:pic>
      </p:grpSp>
      <p:grpSp>
        <p:nvGrpSpPr>
          <p:cNvPr id="69" name="Group 68">
            <a:extLst>
              <a:ext uri="{FF2B5EF4-FFF2-40B4-BE49-F238E27FC236}">
                <a16:creationId xmlns:a16="http://schemas.microsoft.com/office/drawing/2014/main" id="{BA510C1C-33CA-41BF-B1D2-C80F59E44D1C}"/>
              </a:ext>
            </a:extLst>
          </p:cNvPr>
          <p:cNvGrpSpPr/>
          <p:nvPr/>
        </p:nvGrpSpPr>
        <p:grpSpPr>
          <a:xfrm>
            <a:off x="-1008904" y="1707931"/>
            <a:ext cx="920951" cy="915162"/>
            <a:chOff x="-1008904" y="1707931"/>
            <a:chExt cx="920951" cy="915162"/>
          </a:xfrm>
        </p:grpSpPr>
        <p:sp>
          <p:nvSpPr>
            <p:cNvPr id="7" name="Oval 6">
              <a:extLst>
                <a:ext uri="{FF2B5EF4-FFF2-40B4-BE49-F238E27FC236}">
                  <a16:creationId xmlns:a16="http://schemas.microsoft.com/office/drawing/2014/main" id="{1B716C51-1450-4F21-935F-7F19EDEFC69C}"/>
                </a:ext>
              </a:extLst>
            </p:cNvPr>
            <p:cNvSpPr/>
            <p:nvPr/>
          </p:nvSpPr>
          <p:spPr>
            <a:xfrm>
              <a:off x="-1008904" y="1707931"/>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Graphic 48" descr="Single gear">
              <a:extLst>
                <a:ext uri="{FF2B5EF4-FFF2-40B4-BE49-F238E27FC236}">
                  <a16:creationId xmlns:a16="http://schemas.microsoft.com/office/drawing/2014/main" id="{D806BDB5-B285-494D-AE9B-349AFEA259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2353" y="1708693"/>
              <a:ext cx="914400" cy="914400"/>
            </a:xfrm>
            <a:prstGeom prst="rect">
              <a:avLst/>
            </a:prstGeom>
          </p:spPr>
        </p:pic>
      </p:grpSp>
      <p:grpSp>
        <p:nvGrpSpPr>
          <p:cNvPr id="70" name="Group 69">
            <a:extLst>
              <a:ext uri="{FF2B5EF4-FFF2-40B4-BE49-F238E27FC236}">
                <a16:creationId xmlns:a16="http://schemas.microsoft.com/office/drawing/2014/main" id="{A7083F11-CB90-48C9-8971-687C06980218}"/>
              </a:ext>
            </a:extLst>
          </p:cNvPr>
          <p:cNvGrpSpPr/>
          <p:nvPr/>
        </p:nvGrpSpPr>
        <p:grpSpPr>
          <a:xfrm>
            <a:off x="-1095446" y="5612524"/>
            <a:ext cx="914399" cy="914400"/>
            <a:chOff x="-1095446" y="5612524"/>
            <a:chExt cx="914399" cy="914400"/>
          </a:xfrm>
        </p:grpSpPr>
        <p:sp>
          <p:nvSpPr>
            <p:cNvPr id="39" name="Oval 38">
              <a:extLst>
                <a:ext uri="{FF2B5EF4-FFF2-40B4-BE49-F238E27FC236}">
                  <a16:creationId xmlns:a16="http://schemas.microsoft.com/office/drawing/2014/main" id="{B75B7ED6-BF9B-46FC-BC8F-27A9F2997E2F}"/>
                </a:ext>
              </a:extLst>
            </p:cNvPr>
            <p:cNvSpPr/>
            <p:nvPr/>
          </p:nvSpPr>
          <p:spPr>
            <a:xfrm>
              <a:off x="-1095446" y="5612524"/>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Checklist">
              <a:extLst>
                <a:ext uri="{FF2B5EF4-FFF2-40B4-BE49-F238E27FC236}">
                  <a16:creationId xmlns:a16="http://schemas.microsoft.com/office/drawing/2014/main" id="{F49F097E-33D7-4313-9F61-3645DCB8A5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7463" y="5660508"/>
              <a:ext cx="818432" cy="818432"/>
            </a:xfrm>
            <a:prstGeom prst="rect">
              <a:avLst/>
            </a:prstGeom>
          </p:spPr>
        </p:pic>
      </p:grpSp>
      <p:pic>
        <p:nvPicPr>
          <p:cNvPr id="73" name="Graphic 72" descr="Upward trend">
            <a:hlinkClick r:id="rId14" action="ppaction://hlinksldjump"/>
            <a:extLst>
              <a:ext uri="{FF2B5EF4-FFF2-40B4-BE49-F238E27FC236}">
                <a16:creationId xmlns:a16="http://schemas.microsoft.com/office/drawing/2014/main" id="{8E0AEE27-86C7-4CA9-B5BA-EEDDE7B14B4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6869" y="4351410"/>
            <a:ext cx="914400" cy="914400"/>
          </a:xfrm>
          <a:prstGeom prst="rect">
            <a:avLst/>
          </a:prstGeom>
        </p:spPr>
      </p:pic>
      <p:sp>
        <p:nvSpPr>
          <p:cNvPr id="6" name="Rectangle 5">
            <a:extLst>
              <a:ext uri="{FF2B5EF4-FFF2-40B4-BE49-F238E27FC236}">
                <a16:creationId xmlns:a16="http://schemas.microsoft.com/office/drawing/2014/main" id="{465A63A6-53E1-4872-85D5-7FBEFA9A02D3}"/>
              </a:ext>
            </a:extLst>
          </p:cNvPr>
          <p:cNvSpPr/>
          <p:nvPr/>
        </p:nvSpPr>
        <p:spPr>
          <a:xfrm>
            <a:off x="2143026" y="4195760"/>
            <a:ext cx="928094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After training our CNN model, we evaluated its performance by plotting the loss and accuracy for both the training and validation datasets. We saved both the model architecture and its weights separately. This allows us to easily reload the trained model for predictions or further training later on.</a:t>
            </a:r>
          </a:p>
        </p:txBody>
      </p:sp>
      <p:pic>
        <p:nvPicPr>
          <p:cNvPr id="35" name="Graphic 34" descr="Single gear">
            <a:hlinkClick r:id="rId14" action="ppaction://hlinksldjump"/>
            <a:extLst>
              <a:ext uri="{FF2B5EF4-FFF2-40B4-BE49-F238E27FC236}">
                <a16:creationId xmlns:a16="http://schemas.microsoft.com/office/drawing/2014/main" id="{558671B2-DADE-43C1-B082-6C527F1B19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64904" y="1707931"/>
            <a:ext cx="914400" cy="914400"/>
          </a:xfrm>
          <a:prstGeom prst="rect">
            <a:avLst/>
          </a:prstGeom>
        </p:spPr>
      </p:pic>
      <p:pic>
        <p:nvPicPr>
          <p:cNvPr id="37" name="Graphic 36" descr="Lightbulb">
            <a:hlinkClick r:id="rId19" action="ppaction://hlinksldjump"/>
            <a:extLst>
              <a:ext uri="{FF2B5EF4-FFF2-40B4-BE49-F238E27FC236}">
                <a16:creationId xmlns:a16="http://schemas.microsoft.com/office/drawing/2014/main" id="{B6B7DB97-0728-4776-9E35-6575470AA13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6869" y="482162"/>
            <a:ext cx="914400" cy="914400"/>
          </a:xfrm>
          <a:prstGeom prst="rect">
            <a:avLst/>
          </a:prstGeom>
        </p:spPr>
      </p:pic>
      <p:pic>
        <p:nvPicPr>
          <p:cNvPr id="38" name="Graphic 37" descr="Head with gears">
            <a:hlinkClick r:id="rId22" action="ppaction://hlinksldjump"/>
            <a:extLst>
              <a:ext uri="{FF2B5EF4-FFF2-40B4-BE49-F238E27FC236}">
                <a16:creationId xmlns:a16="http://schemas.microsoft.com/office/drawing/2014/main" id="{CE4C5C5A-63D7-4982-902F-77F44728B0A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0845" y="2971800"/>
            <a:ext cx="914400" cy="914400"/>
          </a:xfrm>
          <a:prstGeom prst="rect">
            <a:avLst/>
          </a:prstGeom>
        </p:spPr>
      </p:pic>
      <p:pic>
        <p:nvPicPr>
          <p:cNvPr id="41" name="Graphic 40" descr="Checklist">
            <a:hlinkClick r:id="rId25" action="ppaction://hlinksldjump"/>
            <a:extLst>
              <a:ext uri="{FF2B5EF4-FFF2-40B4-BE49-F238E27FC236}">
                <a16:creationId xmlns:a16="http://schemas.microsoft.com/office/drawing/2014/main" id="{B58744C9-12F5-44F7-A098-F6225D654ED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6869" y="5615279"/>
            <a:ext cx="818432" cy="818432"/>
          </a:xfrm>
          <a:prstGeom prst="rect">
            <a:avLst/>
          </a:prstGeom>
        </p:spPr>
      </p:pic>
      <p:sp>
        <p:nvSpPr>
          <p:cNvPr id="36" name="Freeform: Shape 35" descr="Close">
            <a:hlinkClick r:id="rId28" action="ppaction://hlinksldjump"/>
            <a:extLst>
              <a:ext uri="{FF2B5EF4-FFF2-40B4-BE49-F238E27FC236}">
                <a16:creationId xmlns:a16="http://schemas.microsoft.com/office/drawing/2014/main" id="{5CC5B15D-205A-4B79-B592-23FC4BFB8BD3}"/>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2554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3B4C"/>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3710E9D-6132-4824-AD32-2861A47641FD}"/>
              </a:ext>
            </a:extLst>
          </p:cNvPr>
          <p:cNvSpPr/>
          <p:nvPr/>
        </p:nvSpPr>
        <p:spPr>
          <a:xfrm rot="10800000">
            <a:off x="0" y="-7257278"/>
            <a:ext cx="1456090" cy="20538830"/>
          </a:xfrm>
          <a:custGeom>
            <a:avLst/>
            <a:gdLst>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0 w 1455938"/>
              <a:gd name="connsiteY0" fmla="*/ 20538830 h 20538830"/>
              <a:gd name="connsiteX1" fmla="*/ 0 w 1455938"/>
              <a:gd name="connsiteY1" fmla="*/ 8347454 h 20538830"/>
              <a:gd name="connsiteX2" fmla="*/ 785809 w 1455938"/>
              <a:gd name="connsiteY2" fmla="*/ 7434679 h 20538830"/>
              <a:gd name="connsiteX3" fmla="*/ 0 w 1455938"/>
              <a:gd name="connsiteY3" fmla="*/ 6521904 h 20538830"/>
              <a:gd name="connsiteX4" fmla="*/ 0 w 1455938"/>
              <a:gd name="connsiteY4" fmla="*/ 0 h 20538830"/>
              <a:gd name="connsiteX5" fmla="*/ 1455938 w 1455938"/>
              <a:gd name="connsiteY5" fmla="*/ 0 h 20538830"/>
              <a:gd name="connsiteX6" fmla="*/ 1455938 w 1455938"/>
              <a:gd name="connsiteY6" fmla="*/ 20538830 h 20538830"/>
              <a:gd name="connsiteX7" fmla="*/ 0 w 1455938"/>
              <a:gd name="connsiteY7" fmla="*/ 20538830 h 20538830"/>
              <a:gd name="connsiteX0" fmla="*/ 121 w 1456059"/>
              <a:gd name="connsiteY0" fmla="*/ 20538830 h 20538830"/>
              <a:gd name="connsiteX1" fmla="*/ 121 w 1456059"/>
              <a:gd name="connsiteY1" fmla="*/ 8347454 h 20538830"/>
              <a:gd name="connsiteX2" fmla="*/ 785930 w 1456059"/>
              <a:gd name="connsiteY2" fmla="*/ 7434679 h 20538830"/>
              <a:gd name="connsiteX3" fmla="*/ 121 w 1456059"/>
              <a:gd name="connsiteY3" fmla="*/ 6521904 h 20538830"/>
              <a:gd name="connsiteX4" fmla="*/ 121 w 1456059"/>
              <a:gd name="connsiteY4" fmla="*/ 0 h 20538830"/>
              <a:gd name="connsiteX5" fmla="*/ 1456059 w 1456059"/>
              <a:gd name="connsiteY5" fmla="*/ 0 h 20538830"/>
              <a:gd name="connsiteX6" fmla="*/ 1456059 w 1456059"/>
              <a:gd name="connsiteY6" fmla="*/ 20538830 h 20538830"/>
              <a:gd name="connsiteX7" fmla="*/ 121 w 1456059"/>
              <a:gd name="connsiteY7" fmla="*/ 20538830 h 20538830"/>
              <a:gd name="connsiteX0" fmla="*/ 148 w 1456086"/>
              <a:gd name="connsiteY0" fmla="*/ 20538830 h 20538830"/>
              <a:gd name="connsiteX1" fmla="*/ 148 w 1456086"/>
              <a:gd name="connsiteY1" fmla="*/ 8347454 h 20538830"/>
              <a:gd name="connsiteX2" fmla="*/ 638817 w 1456086"/>
              <a:gd name="connsiteY2" fmla="*/ 7434679 h 20538830"/>
              <a:gd name="connsiteX3" fmla="*/ 148 w 1456086"/>
              <a:gd name="connsiteY3" fmla="*/ 6521904 h 20538830"/>
              <a:gd name="connsiteX4" fmla="*/ 148 w 1456086"/>
              <a:gd name="connsiteY4" fmla="*/ 0 h 20538830"/>
              <a:gd name="connsiteX5" fmla="*/ 1456086 w 1456086"/>
              <a:gd name="connsiteY5" fmla="*/ 0 h 20538830"/>
              <a:gd name="connsiteX6" fmla="*/ 1456086 w 1456086"/>
              <a:gd name="connsiteY6" fmla="*/ 20538830 h 20538830"/>
              <a:gd name="connsiteX7" fmla="*/ 148 w 1456086"/>
              <a:gd name="connsiteY7" fmla="*/ 20538830 h 20538830"/>
              <a:gd name="connsiteX0" fmla="*/ 157 w 1456095"/>
              <a:gd name="connsiteY0" fmla="*/ 20538830 h 20538830"/>
              <a:gd name="connsiteX1" fmla="*/ 157 w 1456095"/>
              <a:gd name="connsiteY1" fmla="*/ 8347454 h 20538830"/>
              <a:gd name="connsiteX2" fmla="*/ 603792 w 1456095"/>
              <a:gd name="connsiteY2" fmla="*/ 7438182 h 20538830"/>
              <a:gd name="connsiteX3" fmla="*/ 157 w 1456095"/>
              <a:gd name="connsiteY3" fmla="*/ 6521904 h 20538830"/>
              <a:gd name="connsiteX4" fmla="*/ 157 w 1456095"/>
              <a:gd name="connsiteY4" fmla="*/ 0 h 20538830"/>
              <a:gd name="connsiteX5" fmla="*/ 1456095 w 1456095"/>
              <a:gd name="connsiteY5" fmla="*/ 0 h 20538830"/>
              <a:gd name="connsiteX6" fmla="*/ 1456095 w 1456095"/>
              <a:gd name="connsiteY6" fmla="*/ 20538830 h 20538830"/>
              <a:gd name="connsiteX7" fmla="*/ 157 w 1456095"/>
              <a:gd name="connsiteY7" fmla="*/ 20538830 h 20538830"/>
              <a:gd name="connsiteX0" fmla="*/ 152 w 1456090"/>
              <a:gd name="connsiteY0" fmla="*/ 20538830 h 20538830"/>
              <a:gd name="connsiteX1" fmla="*/ 152 w 1456090"/>
              <a:gd name="connsiteY1" fmla="*/ 8347454 h 20538830"/>
              <a:gd name="connsiteX2" fmla="*/ 603787 w 1456090"/>
              <a:gd name="connsiteY2" fmla="*/ 7438182 h 20538830"/>
              <a:gd name="connsiteX3" fmla="*/ 152 w 1456090"/>
              <a:gd name="connsiteY3" fmla="*/ 6521904 h 20538830"/>
              <a:gd name="connsiteX4" fmla="*/ 152 w 1456090"/>
              <a:gd name="connsiteY4" fmla="*/ 0 h 20538830"/>
              <a:gd name="connsiteX5" fmla="*/ 1456090 w 1456090"/>
              <a:gd name="connsiteY5" fmla="*/ 0 h 20538830"/>
              <a:gd name="connsiteX6" fmla="*/ 1456090 w 1456090"/>
              <a:gd name="connsiteY6" fmla="*/ 20538830 h 20538830"/>
              <a:gd name="connsiteX7" fmla="*/ 152 w 1456090"/>
              <a:gd name="connsiteY7" fmla="*/ 20538830 h 2053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6090" h="20538830">
                <a:moveTo>
                  <a:pt x="152" y="20538830"/>
                </a:moveTo>
                <a:lnTo>
                  <a:pt x="152" y="8347454"/>
                </a:lnTo>
                <a:cubicBezTo>
                  <a:pt x="-11181" y="7892548"/>
                  <a:pt x="618620" y="8005199"/>
                  <a:pt x="603787" y="7438182"/>
                </a:cubicBezTo>
                <a:cubicBezTo>
                  <a:pt x="588954" y="6871165"/>
                  <a:pt x="-670" y="6962796"/>
                  <a:pt x="152" y="6521904"/>
                </a:cubicBezTo>
                <a:lnTo>
                  <a:pt x="152" y="0"/>
                </a:lnTo>
                <a:lnTo>
                  <a:pt x="1456090" y="0"/>
                </a:lnTo>
                <a:lnTo>
                  <a:pt x="1456090" y="20538830"/>
                </a:lnTo>
                <a:lnTo>
                  <a:pt x="152" y="205388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19EC7D9-ECB5-476E-9E51-7402DB2F5A0C}"/>
              </a:ext>
            </a:extLst>
          </p:cNvPr>
          <p:cNvGrpSpPr/>
          <p:nvPr/>
        </p:nvGrpSpPr>
        <p:grpSpPr>
          <a:xfrm>
            <a:off x="-1064544" y="482162"/>
            <a:ext cx="920677" cy="914400"/>
            <a:chOff x="-1064544" y="482162"/>
            <a:chExt cx="920677" cy="914400"/>
          </a:xfrm>
        </p:grpSpPr>
        <p:sp>
          <p:nvSpPr>
            <p:cNvPr id="4" name="Oval 3">
              <a:extLst>
                <a:ext uri="{FF2B5EF4-FFF2-40B4-BE49-F238E27FC236}">
                  <a16:creationId xmlns:a16="http://schemas.microsoft.com/office/drawing/2014/main" id="{79BC8670-9FA9-45A1-AD25-244FDDC2AA8C}"/>
                </a:ext>
              </a:extLst>
            </p:cNvPr>
            <p:cNvSpPr/>
            <p:nvPr/>
          </p:nvSpPr>
          <p:spPr>
            <a:xfrm>
              <a:off x="-1058266" y="48216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Lightbulb">
              <a:extLst>
                <a:ext uri="{FF2B5EF4-FFF2-40B4-BE49-F238E27FC236}">
                  <a16:creationId xmlns:a16="http://schemas.microsoft.com/office/drawing/2014/main" id="{4866B635-0AFB-4CB5-8450-225F273783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544" y="482162"/>
              <a:ext cx="914400" cy="914400"/>
            </a:xfrm>
            <a:prstGeom prst="rect">
              <a:avLst/>
            </a:prstGeom>
          </p:spPr>
        </p:pic>
      </p:grpSp>
      <p:sp>
        <p:nvSpPr>
          <p:cNvPr id="25" name="Rectangle 24">
            <a:extLst>
              <a:ext uri="{FF2B5EF4-FFF2-40B4-BE49-F238E27FC236}">
                <a16:creationId xmlns:a16="http://schemas.microsoft.com/office/drawing/2014/main" id="{1BDFE1B3-EEDA-4855-A7BE-5A82FF2326A0}"/>
              </a:ext>
            </a:extLst>
          </p:cNvPr>
          <p:cNvSpPr/>
          <p:nvPr/>
        </p:nvSpPr>
        <p:spPr>
          <a:xfrm>
            <a:off x="5337422" y="0"/>
            <a:ext cx="395897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Sentiment Model</a:t>
            </a:r>
          </a:p>
        </p:txBody>
      </p:sp>
      <p:sp>
        <p:nvSpPr>
          <p:cNvPr id="26" name="TextBox 25">
            <a:extLst>
              <a:ext uri="{FF2B5EF4-FFF2-40B4-BE49-F238E27FC236}">
                <a16:creationId xmlns:a16="http://schemas.microsoft.com/office/drawing/2014/main" id="{BC3D8646-8F99-4661-A94B-D9CD1EC7887C}"/>
              </a:ext>
            </a:extLst>
          </p:cNvPr>
          <p:cNvSpPr txBox="1"/>
          <p:nvPr/>
        </p:nvSpPr>
        <p:spPr>
          <a:xfrm>
            <a:off x="2224406" y="1442476"/>
            <a:ext cx="430935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Loading the Model</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We loaded the model architecture and the weights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Evaluating Performance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We tested the model on each emotion category.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Each test image was resized to 48x48 pixels and normalized before being input into the model.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6" name="Group 35">
            <a:extLst>
              <a:ext uri="{FF2B5EF4-FFF2-40B4-BE49-F238E27FC236}">
                <a16:creationId xmlns:a16="http://schemas.microsoft.com/office/drawing/2014/main" id="{BC7965E7-F2AB-4BA5-AE8D-51CCD1243158}"/>
              </a:ext>
            </a:extLst>
          </p:cNvPr>
          <p:cNvGrpSpPr/>
          <p:nvPr/>
        </p:nvGrpSpPr>
        <p:grpSpPr>
          <a:xfrm>
            <a:off x="968742" y="5382223"/>
            <a:ext cx="914399" cy="914400"/>
            <a:chOff x="-1095446" y="5612524"/>
            <a:chExt cx="914399" cy="914400"/>
          </a:xfrm>
        </p:grpSpPr>
        <p:sp>
          <p:nvSpPr>
            <p:cNvPr id="37" name="Oval 36">
              <a:extLst>
                <a:ext uri="{FF2B5EF4-FFF2-40B4-BE49-F238E27FC236}">
                  <a16:creationId xmlns:a16="http://schemas.microsoft.com/office/drawing/2014/main" id="{BFC7554A-8986-4461-9E3D-165EB49C01D5}"/>
                </a:ext>
              </a:extLst>
            </p:cNvPr>
            <p:cNvSpPr/>
            <p:nvPr/>
          </p:nvSpPr>
          <p:spPr>
            <a:xfrm>
              <a:off x="-1095446" y="5612524"/>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Graphic 37" descr="Checklist">
              <a:extLst>
                <a:ext uri="{FF2B5EF4-FFF2-40B4-BE49-F238E27FC236}">
                  <a16:creationId xmlns:a16="http://schemas.microsoft.com/office/drawing/2014/main" id="{0556AD9B-4C10-4C53-A629-028507CF63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7463" y="5660508"/>
              <a:ext cx="818432" cy="818432"/>
            </a:xfrm>
            <a:prstGeom prst="rect">
              <a:avLst/>
            </a:prstGeom>
          </p:spPr>
        </p:pic>
      </p:grpSp>
      <p:grpSp>
        <p:nvGrpSpPr>
          <p:cNvPr id="51" name="Group 50">
            <a:extLst>
              <a:ext uri="{FF2B5EF4-FFF2-40B4-BE49-F238E27FC236}">
                <a16:creationId xmlns:a16="http://schemas.microsoft.com/office/drawing/2014/main" id="{8A0237C5-A55B-4BA6-A61C-F65C2F6CE7BB}"/>
              </a:ext>
            </a:extLst>
          </p:cNvPr>
          <p:cNvGrpSpPr/>
          <p:nvPr/>
        </p:nvGrpSpPr>
        <p:grpSpPr>
          <a:xfrm>
            <a:off x="-1035078" y="2901512"/>
            <a:ext cx="960006" cy="914400"/>
            <a:chOff x="-1035078" y="2901512"/>
            <a:chExt cx="960006" cy="914400"/>
          </a:xfrm>
        </p:grpSpPr>
        <p:sp>
          <p:nvSpPr>
            <p:cNvPr id="52" name="Oval 51">
              <a:extLst>
                <a:ext uri="{FF2B5EF4-FFF2-40B4-BE49-F238E27FC236}">
                  <a16:creationId xmlns:a16="http://schemas.microsoft.com/office/drawing/2014/main" id="{AA56C6EC-C011-48AE-B7B7-4AF139FC1CED}"/>
                </a:ext>
              </a:extLst>
            </p:cNvPr>
            <p:cNvSpPr/>
            <p:nvPr/>
          </p:nvSpPr>
          <p:spPr>
            <a:xfrm>
              <a:off x="-1035078" y="290151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3" name="Graphic 52" descr="Head with gears">
              <a:extLst>
                <a:ext uri="{FF2B5EF4-FFF2-40B4-BE49-F238E27FC236}">
                  <a16:creationId xmlns:a16="http://schemas.microsoft.com/office/drawing/2014/main" id="{BB4F9B70-0DCF-4204-95FF-AE03D4FC72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9472" y="2901512"/>
              <a:ext cx="914400" cy="914400"/>
            </a:xfrm>
            <a:prstGeom prst="rect">
              <a:avLst/>
            </a:prstGeom>
          </p:spPr>
        </p:pic>
      </p:grpSp>
      <p:grpSp>
        <p:nvGrpSpPr>
          <p:cNvPr id="64" name="Group 63">
            <a:extLst>
              <a:ext uri="{FF2B5EF4-FFF2-40B4-BE49-F238E27FC236}">
                <a16:creationId xmlns:a16="http://schemas.microsoft.com/office/drawing/2014/main" id="{B09654CB-E744-4267-B19C-0E832AB424D8}"/>
              </a:ext>
            </a:extLst>
          </p:cNvPr>
          <p:cNvGrpSpPr/>
          <p:nvPr/>
        </p:nvGrpSpPr>
        <p:grpSpPr>
          <a:xfrm>
            <a:off x="-1008904" y="1707931"/>
            <a:ext cx="920951" cy="915162"/>
            <a:chOff x="-1008904" y="1707931"/>
            <a:chExt cx="920951" cy="915162"/>
          </a:xfrm>
        </p:grpSpPr>
        <p:sp>
          <p:nvSpPr>
            <p:cNvPr id="7" name="Oval 6">
              <a:extLst>
                <a:ext uri="{FF2B5EF4-FFF2-40B4-BE49-F238E27FC236}">
                  <a16:creationId xmlns:a16="http://schemas.microsoft.com/office/drawing/2014/main" id="{FA2622EE-6654-4BC4-9379-3C05D70AE548}"/>
                </a:ext>
              </a:extLst>
            </p:cNvPr>
            <p:cNvSpPr/>
            <p:nvPr/>
          </p:nvSpPr>
          <p:spPr>
            <a:xfrm>
              <a:off x="-1008904" y="1707931"/>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Graphic 54" descr="Single gear">
              <a:extLst>
                <a:ext uri="{FF2B5EF4-FFF2-40B4-BE49-F238E27FC236}">
                  <a16:creationId xmlns:a16="http://schemas.microsoft.com/office/drawing/2014/main" id="{3626959A-771A-4C65-AB4A-A5B16AD201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2353" y="1708693"/>
              <a:ext cx="914400" cy="914400"/>
            </a:xfrm>
            <a:prstGeom prst="rect">
              <a:avLst/>
            </a:prstGeom>
          </p:spPr>
        </p:pic>
      </p:grpSp>
      <p:grpSp>
        <p:nvGrpSpPr>
          <p:cNvPr id="65" name="Group 64">
            <a:extLst>
              <a:ext uri="{FF2B5EF4-FFF2-40B4-BE49-F238E27FC236}">
                <a16:creationId xmlns:a16="http://schemas.microsoft.com/office/drawing/2014/main" id="{CE7271C6-1BA4-4B08-8B5E-8016912207CF}"/>
              </a:ext>
            </a:extLst>
          </p:cNvPr>
          <p:cNvGrpSpPr/>
          <p:nvPr/>
        </p:nvGrpSpPr>
        <p:grpSpPr>
          <a:xfrm>
            <a:off x="-1064542" y="4311212"/>
            <a:ext cx="940523" cy="914400"/>
            <a:chOff x="-1064542" y="4311212"/>
            <a:chExt cx="940523" cy="914400"/>
          </a:xfrm>
        </p:grpSpPr>
        <p:sp>
          <p:nvSpPr>
            <p:cNvPr id="13" name="Oval 12">
              <a:extLst>
                <a:ext uri="{FF2B5EF4-FFF2-40B4-BE49-F238E27FC236}">
                  <a16:creationId xmlns:a16="http://schemas.microsoft.com/office/drawing/2014/main" id="{854A63A2-326A-45FB-AFA1-F29C33F0561A}"/>
                </a:ext>
              </a:extLst>
            </p:cNvPr>
            <p:cNvSpPr/>
            <p:nvPr/>
          </p:nvSpPr>
          <p:spPr>
            <a:xfrm>
              <a:off x="-1064542" y="4311212"/>
              <a:ext cx="914399"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7" name="Graphic 56" descr="Upward trend">
              <a:extLst>
                <a:ext uri="{FF2B5EF4-FFF2-40B4-BE49-F238E27FC236}">
                  <a16:creationId xmlns:a16="http://schemas.microsoft.com/office/drawing/2014/main" id="{D9AA165C-45AA-4A26-BAEC-129E7F0F26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8419" y="4311212"/>
              <a:ext cx="914400" cy="914400"/>
            </a:xfrm>
            <a:prstGeom prst="rect">
              <a:avLst/>
            </a:prstGeom>
          </p:spPr>
        </p:pic>
      </p:grpSp>
      <p:pic>
        <p:nvPicPr>
          <p:cNvPr id="63" name="Graphic 62" descr="Checklist">
            <a:extLst>
              <a:ext uri="{FF2B5EF4-FFF2-40B4-BE49-F238E27FC236}">
                <a16:creationId xmlns:a16="http://schemas.microsoft.com/office/drawing/2014/main" id="{7877D35A-4A4B-4BAE-B1FE-5D65BB9C7A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6869" y="5615279"/>
            <a:ext cx="818432" cy="818432"/>
          </a:xfrm>
          <a:prstGeom prst="rect">
            <a:avLst/>
          </a:prstGeom>
        </p:spPr>
      </p:pic>
      <p:sp>
        <p:nvSpPr>
          <p:cNvPr id="8" name="TextBox 7">
            <a:extLst>
              <a:ext uri="{FF2B5EF4-FFF2-40B4-BE49-F238E27FC236}">
                <a16:creationId xmlns:a16="http://schemas.microsoft.com/office/drawing/2014/main" id="{61A72533-E58A-48BD-BC6A-DAC6991AA4F0}"/>
              </a:ext>
            </a:extLst>
          </p:cNvPr>
          <p:cNvSpPr txBox="1"/>
          <p:nvPr/>
        </p:nvSpPr>
        <p:spPr>
          <a:xfrm>
            <a:off x="7212052" y="1165477"/>
            <a:ext cx="470910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Results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Surprised: 76.65%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Neutral: 62.53%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Happy: 84.78% (highest accuracy)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Fearful: 39.84%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Disgusted: 50.45%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Angry: 53.75%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Sad: 44%</a:t>
            </a:r>
          </a:p>
        </p:txBody>
      </p:sp>
      <p:cxnSp>
        <p:nvCxnSpPr>
          <p:cNvPr id="30" name="Straight Connector 29">
            <a:extLst>
              <a:ext uri="{FF2B5EF4-FFF2-40B4-BE49-F238E27FC236}">
                <a16:creationId xmlns:a16="http://schemas.microsoft.com/office/drawing/2014/main" id="{41DDA7DD-9DA8-453B-B0B1-2C076A98CBBE}"/>
              </a:ext>
            </a:extLst>
          </p:cNvPr>
          <p:cNvCxnSpPr>
            <a:cxnSpLocks/>
          </p:cNvCxnSpPr>
          <p:nvPr/>
        </p:nvCxnSpPr>
        <p:spPr>
          <a:xfrm>
            <a:off x="1906943" y="1008421"/>
            <a:ext cx="192575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70933C-7032-49FB-86A5-8450FA076907}"/>
              </a:ext>
            </a:extLst>
          </p:cNvPr>
          <p:cNvSpPr/>
          <p:nvPr/>
        </p:nvSpPr>
        <p:spPr>
          <a:xfrm>
            <a:off x="1906943" y="562938"/>
            <a:ext cx="395897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Model Testing</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9" name="Graphic 28" descr="Single gear">
            <a:hlinkClick r:id="rId14" action="ppaction://hlinksldjump"/>
            <a:extLst>
              <a:ext uri="{FF2B5EF4-FFF2-40B4-BE49-F238E27FC236}">
                <a16:creationId xmlns:a16="http://schemas.microsoft.com/office/drawing/2014/main" id="{FA00D85F-00C8-4859-9CBC-4857056CB0F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4904" y="1707931"/>
            <a:ext cx="914400" cy="914400"/>
          </a:xfrm>
          <a:prstGeom prst="rect">
            <a:avLst/>
          </a:prstGeom>
        </p:spPr>
      </p:pic>
      <p:pic>
        <p:nvPicPr>
          <p:cNvPr id="33" name="Graphic 32" descr="Lightbulb">
            <a:hlinkClick r:id="rId17" action="ppaction://hlinksldjump"/>
            <a:extLst>
              <a:ext uri="{FF2B5EF4-FFF2-40B4-BE49-F238E27FC236}">
                <a16:creationId xmlns:a16="http://schemas.microsoft.com/office/drawing/2014/main" id="{F2682849-C65C-42B8-8B54-7C6D03C7374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26869" y="482162"/>
            <a:ext cx="914400" cy="914400"/>
          </a:xfrm>
          <a:prstGeom prst="rect">
            <a:avLst/>
          </a:prstGeom>
        </p:spPr>
      </p:pic>
      <p:pic>
        <p:nvPicPr>
          <p:cNvPr id="34" name="Graphic 33" descr="Head with gears">
            <a:hlinkClick r:id="rId20" action="ppaction://hlinksldjump"/>
            <a:extLst>
              <a:ext uri="{FF2B5EF4-FFF2-40B4-BE49-F238E27FC236}">
                <a16:creationId xmlns:a16="http://schemas.microsoft.com/office/drawing/2014/main" id="{15CA48F9-07F4-4DB7-87C0-6BF9EE8385B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70845" y="2971800"/>
            <a:ext cx="914400" cy="914400"/>
          </a:xfrm>
          <a:prstGeom prst="rect">
            <a:avLst/>
          </a:prstGeom>
        </p:spPr>
      </p:pic>
      <p:pic>
        <p:nvPicPr>
          <p:cNvPr id="35" name="Graphic 34" descr="Upward trend">
            <a:hlinkClick r:id="rId23" action="ppaction://hlinksldjump"/>
            <a:extLst>
              <a:ext uri="{FF2B5EF4-FFF2-40B4-BE49-F238E27FC236}">
                <a16:creationId xmlns:a16="http://schemas.microsoft.com/office/drawing/2014/main" id="{B39B941C-E662-4BE9-9C63-AF7E09727EA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6869" y="4351410"/>
            <a:ext cx="914400" cy="914400"/>
          </a:xfrm>
          <a:prstGeom prst="rect">
            <a:avLst/>
          </a:prstGeom>
        </p:spPr>
      </p:pic>
      <p:sp>
        <p:nvSpPr>
          <p:cNvPr id="32" name="Freeform: Shape 31" descr="Close">
            <a:hlinkClick r:id="rId26" action="ppaction://hlinksldjump"/>
            <a:extLst>
              <a:ext uri="{FF2B5EF4-FFF2-40B4-BE49-F238E27FC236}">
                <a16:creationId xmlns:a16="http://schemas.microsoft.com/office/drawing/2014/main" id="{C60E8378-7898-4E5F-A9A2-BDF531028C48}"/>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0169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D3E2B3C-247B-4931-8F93-D221D510D253}"/>
              </a:ext>
            </a:extLst>
          </p:cNvPr>
          <p:cNvGrpSpPr/>
          <p:nvPr/>
        </p:nvGrpSpPr>
        <p:grpSpPr>
          <a:xfrm>
            <a:off x="-2511644" y="1368238"/>
            <a:ext cx="4133861" cy="3938725"/>
            <a:chOff x="-1760530" y="1368238"/>
            <a:chExt cx="4133861" cy="3938725"/>
          </a:xfrm>
        </p:grpSpPr>
        <p:pic>
          <p:nvPicPr>
            <p:cNvPr id="22" name="Graphic 21" descr="Branching diagram">
              <a:extLst>
                <a:ext uri="{FF2B5EF4-FFF2-40B4-BE49-F238E27FC236}">
                  <a16:creationId xmlns:a16="http://schemas.microsoft.com/office/drawing/2014/main" id="{990E14CB-F1C0-45A7-9ABC-35327D09B8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12341" y="1368238"/>
              <a:ext cx="914400" cy="914400"/>
            </a:xfrm>
            <a:prstGeom prst="rect">
              <a:avLst/>
            </a:prstGeom>
          </p:spPr>
        </p:pic>
        <p:pic>
          <p:nvPicPr>
            <p:cNvPr id="24" name="Graphic 23" descr="Books">
              <a:extLst>
                <a:ext uri="{FF2B5EF4-FFF2-40B4-BE49-F238E27FC236}">
                  <a16:creationId xmlns:a16="http://schemas.microsoft.com/office/drawing/2014/main" id="{12ACD3DA-7C2E-4554-A642-3F063C40B0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9688">
              <a:off x="1001732" y="1540133"/>
              <a:ext cx="914400" cy="914400"/>
            </a:xfrm>
            <a:prstGeom prst="rect">
              <a:avLst/>
            </a:prstGeom>
          </p:spPr>
        </p:pic>
        <p:pic>
          <p:nvPicPr>
            <p:cNvPr id="26" name="Graphic 25" descr="Eye">
              <a:extLst>
                <a:ext uri="{FF2B5EF4-FFF2-40B4-BE49-F238E27FC236}">
                  <a16:creationId xmlns:a16="http://schemas.microsoft.com/office/drawing/2014/main" id="{AEF3F2DE-F422-4B67-B29D-B0528E6A4B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03763">
              <a:off x="-1680895" y="2049404"/>
              <a:ext cx="914400" cy="914400"/>
            </a:xfrm>
            <a:prstGeom prst="rect">
              <a:avLst/>
            </a:prstGeom>
          </p:spPr>
        </p:pic>
        <p:pic>
          <p:nvPicPr>
            <p:cNvPr id="28" name="Graphic 27" descr="Decision chart">
              <a:extLst>
                <a:ext uri="{FF2B5EF4-FFF2-40B4-BE49-F238E27FC236}">
                  <a16:creationId xmlns:a16="http://schemas.microsoft.com/office/drawing/2014/main" id="{623BB4AE-891A-44D5-83AC-5472273F72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60530" y="3337601"/>
              <a:ext cx="914400" cy="914400"/>
            </a:xfrm>
            <a:prstGeom prst="rect">
              <a:avLst/>
            </a:prstGeom>
          </p:spPr>
        </p:pic>
        <p:pic>
          <p:nvPicPr>
            <p:cNvPr id="31" name="Graphic 30" descr="Head with gears">
              <a:extLst>
                <a:ext uri="{FF2B5EF4-FFF2-40B4-BE49-F238E27FC236}">
                  <a16:creationId xmlns:a16="http://schemas.microsoft.com/office/drawing/2014/main" id="{0B2372E7-EBFC-4C35-8C6F-7A065368C6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477949">
              <a:off x="-550678" y="4392563"/>
              <a:ext cx="914400" cy="914400"/>
            </a:xfrm>
            <a:prstGeom prst="rect">
              <a:avLst/>
            </a:prstGeom>
          </p:spPr>
        </p:pic>
        <p:pic>
          <p:nvPicPr>
            <p:cNvPr id="33" name="Graphic 32" descr="Download">
              <a:extLst>
                <a:ext uri="{FF2B5EF4-FFF2-40B4-BE49-F238E27FC236}">
                  <a16:creationId xmlns:a16="http://schemas.microsoft.com/office/drawing/2014/main" id="{3A8933D7-A1D5-45E5-A477-1CB9D77B3A0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762936">
              <a:off x="727444" y="4392562"/>
              <a:ext cx="914400" cy="914400"/>
            </a:xfrm>
            <a:prstGeom prst="rect">
              <a:avLst/>
            </a:prstGeom>
          </p:spPr>
        </p:pic>
        <p:pic>
          <p:nvPicPr>
            <p:cNvPr id="35" name="Graphic 34" descr="Checklist RTL">
              <a:extLst>
                <a:ext uri="{FF2B5EF4-FFF2-40B4-BE49-F238E27FC236}">
                  <a16:creationId xmlns:a16="http://schemas.microsoft.com/office/drawing/2014/main" id="{EF804005-9CBF-4B5D-9B9E-65722930F49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58931" y="2937324"/>
              <a:ext cx="914400" cy="914400"/>
            </a:xfrm>
            <a:prstGeom prst="rect">
              <a:avLst/>
            </a:prstGeom>
          </p:spPr>
        </p:pic>
      </p:grpSp>
      <p:sp>
        <p:nvSpPr>
          <p:cNvPr id="40" name="TextBox 39">
            <a:extLst>
              <a:ext uri="{FF2B5EF4-FFF2-40B4-BE49-F238E27FC236}">
                <a16:creationId xmlns:a16="http://schemas.microsoft.com/office/drawing/2014/main" id="{7BE555F7-63B7-414C-89AA-ECEE03BABFC8}"/>
              </a:ext>
            </a:extLst>
          </p:cNvPr>
          <p:cNvSpPr txBox="1"/>
          <p:nvPr/>
        </p:nvSpPr>
        <p:spPr>
          <a:xfrm>
            <a:off x="2373331" y="3013501"/>
            <a:ext cx="2503715" cy="461665"/>
          </a:xfrm>
          <a:prstGeom prst="rect">
            <a:avLst/>
          </a:prstGeom>
          <a:noFill/>
        </p:spPr>
        <p:txBody>
          <a:bodyPr wrap="square" rtlCol="0">
            <a:spAutoFit/>
          </a:bodyPr>
          <a:lstStyle/>
          <a:p>
            <a:endParaRPr lang="en-US" sz="2400" b="1" dirty="0"/>
          </a:p>
        </p:txBody>
      </p:sp>
      <p:sp>
        <p:nvSpPr>
          <p:cNvPr id="43" name="TextBox 42">
            <a:extLst>
              <a:ext uri="{FF2B5EF4-FFF2-40B4-BE49-F238E27FC236}">
                <a16:creationId xmlns:a16="http://schemas.microsoft.com/office/drawing/2014/main" id="{ADF2D761-C641-458B-87BC-237CD67DFBA1}"/>
              </a:ext>
            </a:extLst>
          </p:cNvPr>
          <p:cNvSpPr txBox="1"/>
          <p:nvPr/>
        </p:nvSpPr>
        <p:spPr>
          <a:xfrm>
            <a:off x="2616945" y="2506604"/>
            <a:ext cx="721889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Age/Gender Model</a:t>
            </a:r>
          </a:p>
        </p:txBody>
      </p:sp>
      <p:cxnSp>
        <p:nvCxnSpPr>
          <p:cNvPr id="44" name="Straight Connector 43">
            <a:extLst>
              <a:ext uri="{FF2B5EF4-FFF2-40B4-BE49-F238E27FC236}">
                <a16:creationId xmlns:a16="http://schemas.microsoft.com/office/drawing/2014/main" id="{99FC33A0-0DD8-4E9C-BD2F-3CCD27A48AD6}"/>
              </a:ext>
            </a:extLst>
          </p:cNvPr>
          <p:cNvCxnSpPr/>
          <p:nvPr/>
        </p:nvCxnSpPr>
        <p:spPr>
          <a:xfrm>
            <a:off x="2368187" y="3337601"/>
            <a:ext cx="98238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7411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9B4613-3207-4081-97F4-EEFFC5B5B2D2}"/>
              </a:ext>
            </a:extLst>
          </p:cNvPr>
          <p:cNvSpPr txBox="1"/>
          <p:nvPr/>
        </p:nvSpPr>
        <p:spPr>
          <a:xfrm>
            <a:off x="1787417" y="2721114"/>
            <a:ext cx="2775857" cy="707886"/>
          </a:xfrm>
          <a:prstGeom prst="rect">
            <a:avLst/>
          </a:prstGeom>
          <a:noFill/>
        </p:spPr>
        <p:txBody>
          <a:bodyPr wrap="square" rtlCol="0">
            <a:spAutoFit/>
          </a:bodyPr>
          <a:lstStyle/>
          <a:p>
            <a:r>
              <a:rPr lang="en-US" sz="2000" b="1" dirty="0"/>
              <a:t>Implementing libraries</a:t>
            </a:r>
          </a:p>
        </p:txBody>
      </p:sp>
      <p:grpSp>
        <p:nvGrpSpPr>
          <p:cNvPr id="46" name="Group 45">
            <a:extLst>
              <a:ext uri="{FF2B5EF4-FFF2-40B4-BE49-F238E27FC236}">
                <a16:creationId xmlns:a16="http://schemas.microsoft.com/office/drawing/2014/main" id="{8C4494E7-9EC2-46E8-8354-97078C3FFEB2}"/>
              </a:ext>
            </a:extLst>
          </p:cNvPr>
          <p:cNvGrpSpPr/>
          <p:nvPr/>
        </p:nvGrpSpPr>
        <p:grpSpPr>
          <a:xfrm rot="2527496">
            <a:off x="-2511644" y="1368238"/>
            <a:ext cx="4133861" cy="3938725"/>
            <a:chOff x="-1760530" y="1368238"/>
            <a:chExt cx="4133861" cy="3938725"/>
          </a:xfrm>
        </p:grpSpPr>
        <p:pic>
          <p:nvPicPr>
            <p:cNvPr id="47" name="Graphic 46" descr="Branching diagram">
              <a:extLst>
                <a:ext uri="{FF2B5EF4-FFF2-40B4-BE49-F238E27FC236}">
                  <a16:creationId xmlns:a16="http://schemas.microsoft.com/office/drawing/2014/main" id="{08675813-1BED-4BEC-9DFF-067E639F9A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12341" y="1368238"/>
              <a:ext cx="914400" cy="914400"/>
            </a:xfrm>
            <a:prstGeom prst="rect">
              <a:avLst/>
            </a:prstGeom>
          </p:spPr>
        </p:pic>
        <p:pic>
          <p:nvPicPr>
            <p:cNvPr id="48" name="Graphic 47" descr="Books">
              <a:extLst>
                <a:ext uri="{FF2B5EF4-FFF2-40B4-BE49-F238E27FC236}">
                  <a16:creationId xmlns:a16="http://schemas.microsoft.com/office/drawing/2014/main" id="{DBACF532-07B2-4259-A720-3AE28EA107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9688">
              <a:off x="1001732" y="1540133"/>
              <a:ext cx="914400" cy="914400"/>
            </a:xfrm>
            <a:prstGeom prst="rect">
              <a:avLst/>
            </a:prstGeom>
          </p:spPr>
        </p:pic>
        <p:pic>
          <p:nvPicPr>
            <p:cNvPr id="49" name="Graphic 48" descr="Eye">
              <a:extLst>
                <a:ext uri="{FF2B5EF4-FFF2-40B4-BE49-F238E27FC236}">
                  <a16:creationId xmlns:a16="http://schemas.microsoft.com/office/drawing/2014/main" id="{397BB0F5-21B6-44DB-8DEC-EFF11B37FB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03763">
              <a:off x="-1680895" y="2049404"/>
              <a:ext cx="914400" cy="914400"/>
            </a:xfrm>
            <a:prstGeom prst="rect">
              <a:avLst/>
            </a:prstGeom>
          </p:spPr>
        </p:pic>
        <p:pic>
          <p:nvPicPr>
            <p:cNvPr id="50" name="Graphic 49" descr="Decision chart">
              <a:extLst>
                <a:ext uri="{FF2B5EF4-FFF2-40B4-BE49-F238E27FC236}">
                  <a16:creationId xmlns:a16="http://schemas.microsoft.com/office/drawing/2014/main" id="{BA05394A-2416-4ECF-89BD-8A1A9914C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60530" y="3337601"/>
              <a:ext cx="914400" cy="914400"/>
            </a:xfrm>
            <a:prstGeom prst="rect">
              <a:avLst/>
            </a:prstGeom>
          </p:spPr>
        </p:pic>
        <p:pic>
          <p:nvPicPr>
            <p:cNvPr id="51" name="Graphic 50" descr="Head with gears">
              <a:extLst>
                <a:ext uri="{FF2B5EF4-FFF2-40B4-BE49-F238E27FC236}">
                  <a16:creationId xmlns:a16="http://schemas.microsoft.com/office/drawing/2014/main" id="{5C743C83-B3D4-4B6D-8D7D-87E87A6050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477949">
              <a:off x="-550678" y="4392563"/>
              <a:ext cx="914400" cy="914400"/>
            </a:xfrm>
            <a:prstGeom prst="rect">
              <a:avLst/>
            </a:prstGeom>
          </p:spPr>
        </p:pic>
        <p:pic>
          <p:nvPicPr>
            <p:cNvPr id="52" name="Graphic 51" descr="Download">
              <a:extLst>
                <a:ext uri="{FF2B5EF4-FFF2-40B4-BE49-F238E27FC236}">
                  <a16:creationId xmlns:a16="http://schemas.microsoft.com/office/drawing/2014/main" id="{1C37DEB7-E42E-4B19-92C1-19BB93CFF3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762936">
              <a:off x="727444" y="4392562"/>
              <a:ext cx="914400" cy="914400"/>
            </a:xfrm>
            <a:prstGeom prst="rect">
              <a:avLst/>
            </a:prstGeom>
          </p:spPr>
        </p:pic>
        <p:pic>
          <p:nvPicPr>
            <p:cNvPr id="53" name="Graphic 52" descr="Checklist RTL">
              <a:extLst>
                <a:ext uri="{FF2B5EF4-FFF2-40B4-BE49-F238E27FC236}">
                  <a16:creationId xmlns:a16="http://schemas.microsoft.com/office/drawing/2014/main" id="{A28444D3-317E-4C2F-8888-F1E370AA2F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58931" y="2937324"/>
              <a:ext cx="914400" cy="914400"/>
            </a:xfrm>
            <a:prstGeom prst="rect">
              <a:avLst/>
            </a:prstGeom>
          </p:spPr>
        </p:pic>
      </p:grpSp>
      <p:sp>
        <p:nvSpPr>
          <p:cNvPr id="2" name="Rectangle 1">
            <a:extLst>
              <a:ext uri="{FF2B5EF4-FFF2-40B4-BE49-F238E27FC236}">
                <a16:creationId xmlns:a16="http://schemas.microsoft.com/office/drawing/2014/main" id="{38280767-E155-4B44-AE42-699DE66F0494}"/>
              </a:ext>
            </a:extLst>
          </p:cNvPr>
          <p:cNvSpPr/>
          <p:nvPr/>
        </p:nvSpPr>
        <p:spPr>
          <a:xfrm>
            <a:off x="4860053" y="1782456"/>
            <a:ext cx="6096000" cy="3416320"/>
          </a:xfrm>
          <a:prstGeom prst="rect">
            <a:avLst/>
          </a:prstGeom>
        </p:spPr>
        <p:txBody>
          <a:bodyPr>
            <a:spAutoFit/>
          </a:bodyPr>
          <a:lstStyle/>
          <a:p>
            <a:r>
              <a:rPr lang="en-US" dirty="0"/>
              <a:t>We imported essential libraries and functions such as tensor flow and </a:t>
            </a:r>
            <a:r>
              <a:rPr lang="en-US" dirty="0" err="1"/>
              <a:t>keras</a:t>
            </a:r>
            <a:r>
              <a:rPr lang="en-US" dirty="0"/>
              <a:t> for model construction and training also :</a:t>
            </a:r>
          </a:p>
          <a:p>
            <a:pPr marL="285750" indent="-285750">
              <a:buFont typeface="Arial" panose="020B0604020202020204" pitchFamily="34" charset="0"/>
              <a:buChar char="•"/>
            </a:pPr>
            <a:r>
              <a:rPr lang="en-US" b="1" dirty="0"/>
              <a:t> </a:t>
            </a:r>
            <a:r>
              <a:rPr lang="en-US" b="1" dirty="0" err="1"/>
              <a:t>os</a:t>
            </a:r>
            <a:endParaRPr lang="en-US" b="1" dirty="0"/>
          </a:p>
          <a:p>
            <a:pPr marL="285750" indent="-285750">
              <a:buFont typeface="Arial" panose="020B0604020202020204" pitchFamily="34" charset="0"/>
              <a:buChar char="•"/>
            </a:pPr>
            <a:r>
              <a:rPr lang="en-US" b="1" dirty="0"/>
              <a:t>warnings</a:t>
            </a:r>
          </a:p>
          <a:p>
            <a:pPr marL="285750" indent="-285750">
              <a:buFont typeface="Arial" panose="020B0604020202020204" pitchFamily="34" charset="0"/>
              <a:buChar char="•"/>
            </a:pPr>
            <a:r>
              <a:rPr lang="en-US" b="1" dirty="0" err="1"/>
              <a:t>numpy</a:t>
            </a:r>
            <a:r>
              <a:rPr lang="en-US" b="1" dirty="0"/>
              <a:t> </a:t>
            </a:r>
          </a:p>
          <a:p>
            <a:pPr marL="285750" indent="-285750">
              <a:buFont typeface="Arial" panose="020B0604020202020204" pitchFamily="34" charset="0"/>
              <a:buChar char="•"/>
            </a:pPr>
            <a:r>
              <a:rPr lang="en-US" b="1" dirty="0"/>
              <a:t>pandas </a:t>
            </a:r>
          </a:p>
          <a:p>
            <a:pPr marL="285750" indent="-285750">
              <a:buFont typeface="Arial" panose="020B0604020202020204" pitchFamily="34" charset="0"/>
              <a:buChar char="•"/>
            </a:pPr>
            <a:r>
              <a:rPr lang="en-US" b="1" dirty="0"/>
              <a:t>Seaborn</a:t>
            </a:r>
          </a:p>
          <a:p>
            <a:pPr marL="285750" indent="-285750">
              <a:buFont typeface="Arial" panose="020B0604020202020204" pitchFamily="34" charset="0"/>
              <a:buChar char="•"/>
            </a:pPr>
            <a:r>
              <a:rPr lang="en-US" b="1" dirty="0"/>
              <a:t>Matplotlib </a:t>
            </a:r>
          </a:p>
          <a:p>
            <a:pPr marL="285750" indent="-285750">
              <a:buFont typeface="Arial" panose="020B0604020202020204" pitchFamily="34" charset="0"/>
              <a:buChar char="•"/>
            </a:pPr>
            <a:r>
              <a:rPr lang="en-US" b="1" dirty="0"/>
              <a:t>PIL </a:t>
            </a:r>
          </a:p>
          <a:p>
            <a:pPr marL="285750" indent="-285750">
              <a:buFont typeface="Arial" panose="020B0604020202020204" pitchFamily="34" charset="0"/>
              <a:buChar char="•"/>
            </a:pPr>
            <a:r>
              <a:rPr lang="en-US" b="1" dirty="0" err="1"/>
              <a:t>Tensorflow</a:t>
            </a:r>
            <a:r>
              <a:rPr lang="en-US" b="1" dirty="0"/>
              <a:t> </a:t>
            </a:r>
          </a:p>
          <a:p>
            <a:pPr marL="285750" indent="-285750">
              <a:buFont typeface="Arial" panose="020B0604020202020204" pitchFamily="34" charset="0"/>
              <a:buChar char="•"/>
            </a:pPr>
            <a:r>
              <a:rPr lang="en-US" b="1" dirty="0" err="1"/>
              <a:t>Keras</a:t>
            </a:r>
            <a:endParaRPr lang="en-US" b="1" dirty="0"/>
          </a:p>
        </p:txBody>
      </p:sp>
      <p:sp>
        <p:nvSpPr>
          <p:cNvPr id="12" name="TextBox 11">
            <a:extLst>
              <a:ext uri="{FF2B5EF4-FFF2-40B4-BE49-F238E27FC236}">
                <a16:creationId xmlns:a16="http://schemas.microsoft.com/office/drawing/2014/main" id="{56539ADD-B130-457D-AF40-52E7E2F8665E}"/>
              </a:ext>
            </a:extLst>
          </p:cNvPr>
          <p:cNvSpPr txBox="1"/>
          <p:nvPr/>
        </p:nvSpPr>
        <p:spPr>
          <a:xfrm>
            <a:off x="3296214" y="6858000"/>
            <a:ext cx="721889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Age/Gender Model</a:t>
            </a:r>
          </a:p>
        </p:txBody>
      </p:sp>
      <p:cxnSp>
        <p:nvCxnSpPr>
          <p:cNvPr id="13" name="Straight Connector 12">
            <a:extLst>
              <a:ext uri="{FF2B5EF4-FFF2-40B4-BE49-F238E27FC236}">
                <a16:creationId xmlns:a16="http://schemas.microsoft.com/office/drawing/2014/main" id="{7FC43B9E-6A24-469D-860F-1F6709ACDCF3}"/>
              </a:ext>
            </a:extLst>
          </p:cNvPr>
          <p:cNvCxnSpPr/>
          <p:nvPr/>
        </p:nvCxnSpPr>
        <p:spPr>
          <a:xfrm>
            <a:off x="12506325" y="3429000"/>
            <a:ext cx="98238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6273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extLst>
              <a:ext uri="{BEBA8EAE-BF5A-486C-A8C5-ECC9F3942E4B}">
                <a14:imgProps xmlns:a14="http://schemas.microsoft.com/office/drawing/2010/main">
                  <a14:imgLayer r:embed="rId3">
                    <a14:imgEffect>
                      <a14:sharpenSoften amount="-1000"/>
                    </a14:imgEffect>
                    <a14:imgEffect>
                      <a14:brightnessContrast brigh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19" name="Picture 18">
            <a:hlinkClick r:id="" action="ppaction://hlinkshowjump?jump=nextslide"/>
            <a:extLst>
              <a:ext uri="{FF2B5EF4-FFF2-40B4-BE49-F238E27FC236}">
                <a16:creationId xmlns:a16="http://schemas.microsoft.com/office/drawing/2014/main" id="{8D085730-A5A4-483D-90F9-B06B66664BFA}"/>
              </a:ext>
            </a:extLst>
          </p:cNvPr>
          <p:cNvPicPr>
            <a:picLocks noChangeAspect="1"/>
          </p:cNvPicPr>
          <p:nvPr/>
        </p:nvPicPr>
        <p:blipFill>
          <a:blip r:embed="rId4"/>
          <a:stretch>
            <a:fillRect/>
          </a:stretch>
        </p:blipFill>
        <p:spPr>
          <a:xfrm>
            <a:off x="10518196" y="5063120"/>
            <a:ext cx="952500" cy="952500"/>
          </a:xfrm>
          <a:prstGeom prst="rect">
            <a:avLst/>
          </a:prstGeom>
        </p:spPr>
      </p:pic>
      <p:grpSp>
        <p:nvGrpSpPr>
          <p:cNvPr id="21" name="Group 20">
            <a:extLst>
              <a:ext uri="{FF2B5EF4-FFF2-40B4-BE49-F238E27FC236}">
                <a16:creationId xmlns:a16="http://schemas.microsoft.com/office/drawing/2014/main" id="{CF1D4485-48FA-43D8-9BC8-2EC5C02FE3FC}"/>
              </a:ext>
            </a:extLst>
          </p:cNvPr>
          <p:cNvGrpSpPr/>
          <p:nvPr/>
        </p:nvGrpSpPr>
        <p:grpSpPr>
          <a:xfrm>
            <a:off x="1424026" y="2571750"/>
            <a:ext cx="27467880" cy="1714500"/>
            <a:chOff x="-56028" y="2588111"/>
            <a:chExt cx="27467880" cy="1714500"/>
          </a:xfrm>
        </p:grpSpPr>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3FC94C60-EE8B-4396-8934-AAA6D14DE7BB}"/>
                    </a:ext>
                  </a:extLst>
                </p:cNvPr>
                <p:cNvGraphicFramePr>
                  <a:graphicFrameLocks noChangeAspect="1"/>
                </p:cNvGraphicFramePr>
                <p:nvPr/>
              </p:nvGraphicFramePr>
              <p:xfrm>
                <a:off x="-56028" y="2588111"/>
                <a:ext cx="3048000" cy="1714500"/>
              </p:xfrm>
              <a:graphic>
                <a:graphicData uri="http://schemas.microsoft.com/office/powerpoint/2016/sectionzoom">
                  <psez:sectionZm>
                    <psez:sectionZmObj sectionId="{AA691C47-4EA3-48D6-8922-0238FA527A14}">
                      <psez:zmPr id="{FAE5F4F3-26DB-436C-A67A-D562C40E4D8B}"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2" name="Section Zoom 21">
                  <a:hlinkClick r:id="rId6" action="ppaction://hlinksldjump"/>
                  <a:extLst>
                    <a:ext uri="{FF2B5EF4-FFF2-40B4-BE49-F238E27FC236}">
                      <a16:creationId xmlns:a16="http://schemas.microsoft.com/office/drawing/2014/main" id="{3FC94C60-EE8B-4396-8934-AAA6D14DE7BB}"/>
                    </a:ext>
                  </a:extLst>
                </p:cNvPr>
                <p:cNvPicPr>
                  <a:picLocks noGrp="1" noRot="1" noChangeAspect="1" noMove="1" noResize="1" noEditPoints="1" noAdjustHandles="1" noChangeArrowheads="1" noChangeShapeType="1"/>
                </p:cNvPicPr>
                <p:nvPr/>
              </p:nvPicPr>
              <p:blipFill>
                <a:blip r:embed="rId7"/>
                <a:stretch>
                  <a:fillRect/>
                </a:stretch>
              </p:blipFill>
              <p:spPr>
                <a:xfrm>
                  <a:off x="1424026"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1F293372-732F-433C-8F14-C7CE616BC283}"/>
                    </a:ext>
                  </a:extLst>
                </p:cNvPr>
                <p:cNvGraphicFramePr>
                  <a:graphicFrameLocks noChangeAspect="1"/>
                </p:cNvGraphicFramePr>
                <p:nvPr/>
              </p:nvGraphicFramePr>
              <p:xfrm>
                <a:off x="3432526" y="2588111"/>
                <a:ext cx="3048000" cy="1714500"/>
              </p:xfrm>
              <a:graphic>
                <a:graphicData uri="http://schemas.microsoft.com/office/powerpoint/2016/sectionzoom">
                  <psez:sectionZm>
                    <psez:sectionZmObj sectionId="{140B66E7-2D5C-4F72-B9EF-02D5031B474E}">
                      <psez:zmPr id="{FEDB5E79-8764-40DD-BB58-DC38D4E2E2AF}"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5" name="Section Zoom 24">
                  <a:hlinkClick r:id="rId9" action="ppaction://hlinksldjump"/>
                  <a:extLst>
                    <a:ext uri="{FF2B5EF4-FFF2-40B4-BE49-F238E27FC236}">
                      <a16:creationId xmlns:a16="http://schemas.microsoft.com/office/drawing/2014/main" id="{1F293372-732F-433C-8F14-C7CE616BC283}"/>
                    </a:ext>
                  </a:extLst>
                </p:cNvPr>
                <p:cNvPicPr>
                  <a:picLocks noGrp="1" noRot="1" noChangeAspect="1" noMove="1" noResize="1" noEditPoints="1" noAdjustHandles="1" noChangeArrowheads="1" noChangeShapeType="1"/>
                </p:cNvPicPr>
                <p:nvPr/>
              </p:nvPicPr>
              <p:blipFill>
                <a:blip r:embed="rId10"/>
                <a:stretch>
                  <a:fillRect/>
                </a:stretch>
              </p:blipFill>
              <p:spPr>
                <a:xfrm>
                  <a:off x="4912580"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C6322666-94EB-4CC9-B5B7-12FE4481E2A6}"/>
                    </a:ext>
                  </a:extLst>
                </p:cNvPr>
                <p:cNvGraphicFramePr>
                  <a:graphicFrameLocks noChangeAspect="1"/>
                </p:cNvGraphicFramePr>
                <p:nvPr/>
              </p:nvGraphicFramePr>
              <p:xfrm>
                <a:off x="6921080" y="2588111"/>
                <a:ext cx="3048000" cy="1714500"/>
              </p:xfrm>
              <a:graphic>
                <a:graphicData uri="http://schemas.microsoft.com/office/powerpoint/2016/sectionzoom">
                  <psez:sectionZm>
                    <psez:sectionZmObj sectionId="{FD29D6A3-9CD6-4287-8233-BBF3593F35A2}">
                      <psez:zmPr id="{93C35993-E77E-4789-AF3C-17FE8B406C6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7" name="Section Zoom 26">
                  <a:hlinkClick r:id="rId12" action="ppaction://hlinksldjump"/>
                  <a:extLst>
                    <a:ext uri="{FF2B5EF4-FFF2-40B4-BE49-F238E27FC236}">
                      <a16:creationId xmlns:a16="http://schemas.microsoft.com/office/drawing/2014/main" id="{C6322666-94EB-4CC9-B5B7-12FE4481E2A6}"/>
                    </a:ext>
                  </a:extLst>
                </p:cNvPr>
                <p:cNvPicPr>
                  <a:picLocks noGrp="1" noRot="1" noChangeAspect="1" noMove="1" noResize="1" noEditPoints="1" noAdjustHandles="1" noChangeArrowheads="1" noChangeShapeType="1"/>
                </p:cNvPicPr>
                <p:nvPr/>
              </p:nvPicPr>
              <p:blipFill>
                <a:blip r:embed="rId13"/>
                <a:stretch>
                  <a:fillRect/>
                </a:stretch>
              </p:blipFill>
              <p:spPr>
                <a:xfrm>
                  <a:off x="8401134"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140F353B-46DD-4C37-BDFF-BBE43ED841F7}"/>
                    </a:ext>
                  </a:extLst>
                </p:cNvPr>
                <p:cNvGraphicFramePr>
                  <a:graphicFrameLocks noChangeAspect="1"/>
                </p:cNvGraphicFramePr>
                <p:nvPr/>
              </p:nvGraphicFramePr>
              <p:xfrm>
                <a:off x="10409634" y="2588111"/>
                <a:ext cx="3048000" cy="1714500"/>
              </p:xfrm>
              <a:graphic>
                <a:graphicData uri="http://schemas.microsoft.com/office/powerpoint/2016/sectionzoom">
                  <psez:sectionZm>
                    <psez:sectionZmObj sectionId="{5D06BC6C-861A-4025-8E44-1091E07A2F20}">
                      <psez:zmPr id="{C3144542-3D72-4E69-A253-0385647B8601}"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9" name="Section Zoom 28">
                  <a:hlinkClick r:id="rId15" action="ppaction://hlinksldjump"/>
                  <a:extLst>
                    <a:ext uri="{FF2B5EF4-FFF2-40B4-BE49-F238E27FC236}">
                      <a16:creationId xmlns:a16="http://schemas.microsoft.com/office/drawing/2014/main" id="{140F353B-46DD-4C37-BDFF-BBE43ED841F7}"/>
                    </a:ext>
                  </a:extLst>
                </p:cNvPr>
                <p:cNvPicPr>
                  <a:picLocks noGrp="1" noRot="1" noChangeAspect="1" noMove="1" noResize="1" noEditPoints="1" noAdjustHandles="1" noChangeArrowheads="1" noChangeShapeType="1"/>
                </p:cNvPicPr>
                <p:nvPr/>
              </p:nvPicPr>
              <p:blipFill>
                <a:blip r:embed="rId16"/>
                <a:stretch>
                  <a:fillRect/>
                </a:stretch>
              </p:blipFill>
              <p:spPr>
                <a:xfrm>
                  <a:off x="11889688"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00B35E8B-41C3-452D-8213-3ED9823B551C}"/>
                    </a:ext>
                  </a:extLst>
                </p:cNvPr>
                <p:cNvGraphicFramePr>
                  <a:graphicFrameLocks noChangeAspect="1"/>
                </p:cNvGraphicFramePr>
                <p:nvPr/>
              </p:nvGraphicFramePr>
              <p:xfrm>
                <a:off x="13898188" y="2588111"/>
                <a:ext cx="3048000" cy="1714500"/>
              </p:xfrm>
              <a:graphic>
                <a:graphicData uri="http://schemas.microsoft.com/office/powerpoint/2016/sectionzoom">
                  <psez:sectionZm>
                    <psez:sectionZmObj sectionId="{44D5B3B1-A0B1-4B9E-B3A8-EF5FBFD57CAA}">
                      <psez:zmPr id="{31EA9758-23C9-4FC5-883F-32484D89A1FD}"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1" name="Section Zoom 30">
                  <a:hlinkClick r:id="rId18" action="ppaction://hlinksldjump"/>
                  <a:extLst>
                    <a:ext uri="{FF2B5EF4-FFF2-40B4-BE49-F238E27FC236}">
                      <a16:creationId xmlns:a16="http://schemas.microsoft.com/office/drawing/2014/main" id="{00B35E8B-41C3-452D-8213-3ED9823B551C}"/>
                    </a:ext>
                  </a:extLst>
                </p:cNvPr>
                <p:cNvPicPr>
                  <a:picLocks noGrp="1" noRot="1" noChangeAspect="1" noMove="1" noResize="1" noEditPoints="1" noAdjustHandles="1" noChangeArrowheads="1" noChangeShapeType="1"/>
                </p:cNvPicPr>
                <p:nvPr/>
              </p:nvPicPr>
              <p:blipFill>
                <a:blip r:embed="rId19"/>
                <a:stretch>
                  <a:fillRect/>
                </a:stretch>
              </p:blipFill>
              <p:spPr>
                <a:xfrm>
                  <a:off x="15378242"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514B8838-645C-4021-872B-3B42EA777E5F}"/>
                    </a:ext>
                  </a:extLst>
                </p:cNvPr>
                <p:cNvGraphicFramePr>
                  <a:graphicFrameLocks noChangeAspect="1"/>
                </p:cNvGraphicFramePr>
                <p:nvPr/>
              </p:nvGraphicFramePr>
              <p:xfrm>
                <a:off x="17386742" y="2588111"/>
                <a:ext cx="3048000" cy="1714500"/>
              </p:xfrm>
              <a:graphic>
                <a:graphicData uri="http://schemas.microsoft.com/office/powerpoint/2016/sectionzoom">
                  <psez:sectionZm>
                    <psez:sectionZmObj sectionId="{D52AB708-CD6C-470E-9F97-8F637C4EACAD}">
                      <psez:zmPr id="{57B98611-9C0A-4466-A9EA-B66C693D68AE}"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21" action="ppaction://hlinksldjump"/>
                  <a:extLst>
                    <a:ext uri="{FF2B5EF4-FFF2-40B4-BE49-F238E27FC236}">
                      <a16:creationId xmlns:a16="http://schemas.microsoft.com/office/drawing/2014/main" id="{514B8838-645C-4021-872B-3B42EA777E5F}"/>
                    </a:ext>
                  </a:extLst>
                </p:cNvPr>
                <p:cNvPicPr>
                  <a:picLocks noGrp="1" noRot="1" noChangeAspect="1" noMove="1" noResize="1" noEditPoints="1" noAdjustHandles="1" noChangeArrowheads="1" noChangeShapeType="1"/>
                </p:cNvPicPr>
                <p:nvPr/>
              </p:nvPicPr>
              <p:blipFill>
                <a:blip r:embed="rId22"/>
                <a:stretch>
                  <a:fillRect/>
                </a:stretch>
              </p:blipFill>
              <p:spPr>
                <a:xfrm>
                  <a:off x="18866796"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DE5A3006-DF6F-4BBB-B8E3-2371F18417C2}"/>
                    </a:ext>
                  </a:extLst>
                </p:cNvPr>
                <p:cNvGraphicFramePr>
                  <a:graphicFrameLocks noChangeAspect="1"/>
                </p:cNvGraphicFramePr>
                <p:nvPr/>
              </p:nvGraphicFramePr>
              <p:xfrm>
                <a:off x="20875296" y="2588111"/>
                <a:ext cx="3048000" cy="1714500"/>
              </p:xfrm>
              <a:graphic>
                <a:graphicData uri="http://schemas.microsoft.com/office/powerpoint/2016/sectionzoom">
                  <psez:sectionZm>
                    <psez:sectionZmObj sectionId="{0E95E28B-0F02-4726-AE57-794C632255D3}">
                      <psez:zmPr id="{3AE57971-87BF-4490-8EBC-73C811DBADD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3" name="Section Zoom 32">
                  <a:hlinkClick r:id="rId24" action="ppaction://hlinksldjump"/>
                  <a:extLst>
                    <a:ext uri="{FF2B5EF4-FFF2-40B4-BE49-F238E27FC236}">
                      <a16:creationId xmlns:a16="http://schemas.microsoft.com/office/drawing/2014/main" id="{DE5A3006-DF6F-4BBB-B8E3-2371F18417C2}"/>
                    </a:ext>
                  </a:extLst>
                </p:cNvPr>
                <p:cNvPicPr>
                  <a:picLocks noGrp="1" noRot="1" noChangeAspect="1" noMove="1" noResize="1" noEditPoints="1" noAdjustHandles="1" noChangeArrowheads="1" noChangeShapeType="1"/>
                </p:cNvPicPr>
                <p:nvPr/>
              </p:nvPicPr>
              <p:blipFill>
                <a:blip r:embed="rId25"/>
                <a:stretch>
                  <a:fillRect/>
                </a:stretch>
              </p:blipFill>
              <p:spPr>
                <a:xfrm>
                  <a:off x="22355350"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9BF7D240-3CB1-49F6-9BCB-52AEEA870904}"/>
                    </a:ext>
                  </a:extLst>
                </p:cNvPr>
                <p:cNvGraphicFramePr>
                  <a:graphicFrameLocks noChangeAspect="1"/>
                </p:cNvGraphicFramePr>
                <p:nvPr/>
              </p:nvGraphicFramePr>
              <p:xfrm>
                <a:off x="24363852" y="2588111"/>
                <a:ext cx="3048000" cy="1714500"/>
              </p:xfrm>
              <a:graphic>
                <a:graphicData uri="http://schemas.microsoft.com/office/powerpoint/2016/sectionzoom">
                  <psez:sectionZm>
                    <psez:sectionZmObj sectionId="{7B9E9057-D942-47F3-871A-294B32A43995}">
                      <psez:zmPr id="{1F5390DE-4FD0-4623-AF77-4CAE5AC07EB6}" transitionDur="1000">
                        <p166:blipFill xmlns:p166="http://schemas.microsoft.com/office/powerpoint/2016/6/main">
                          <a:blip r:embed="rId2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4" name="Section Zoom 33">
                  <a:hlinkClick r:id="rId27" action="ppaction://hlinksldjump"/>
                  <a:extLst>
                    <a:ext uri="{FF2B5EF4-FFF2-40B4-BE49-F238E27FC236}">
                      <a16:creationId xmlns:a16="http://schemas.microsoft.com/office/drawing/2014/main" id="{9BF7D240-3CB1-49F6-9BCB-52AEEA870904}"/>
                    </a:ext>
                  </a:extLst>
                </p:cNvPr>
                <p:cNvPicPr>
                  <a:picLocks noGrp="1" noRot="1" noChangeAspect="1" noMove="1" noResize="1" noEditPoints="1" noAdjustHandles="1" noChangeArrowheads="1" noChangeShapeType="1"/>
                </p:cNvPicPr>
                <p:nvPr/>
              </p:nvPicPr>
              <p:blipFill>
                <a:blip r:embed="rId28"/>
                <a:stretch>
                  <a:fillRect/>
                </a:stretch>
              </p:blipFill>
              <p:spPr>
                <a:xfrm>
                  <a:off x="25843906" y="2571750"/>
                  <a:ext cx="3048000" cy="1714500"/>
                </a:xfrm>
                <a:prstGeom prst="rect">
                  <a:avLst/>
                </a:prstGeom>
                <a:ln w="3175">
                  <a:solidFill>
                    <a:prstClr val="ltGray"/>
                  </a:solidFill>
                </a:ln>
              </p:spPr>
            </p:pic>
          </mc:Fallback>
        </mc:AlternateContent>
      </p:grpSp>
      <p:pic>
        <p:nvPicPr>
          <p:cNvPr id="35" name="Picture 34">
            <a:hlinkClick r:id="" action="ppaction://hlinkshowjump?jump=previousslide"/>
            <a:extLst>
              <a:ext uri="{FF2B5EF4-FFF2-40B4-BE49-F238E27FC236}">
                <a16:creationId xmlns:a16="http://schemas.microsoft.com/office/drawing/2014/main" id="{74E6D8F2-EB3F-4FC7-B7DE-3C3CB1CA9C8C}"/>
              </a:ext>
            </a:extLst>
          </p:cNvPr>
          <p:cNvPicPr>
            <a:picLocks noChangeAspect="1"/>
          </p:cNvPicPr>
          <p:nvPr/>
        </p:nvPicPr>
        <p:blipFill>
          <a:blip r:embed="rId29"/>
          <a:stretch>
            <a:fillRect/>
          </a:stretch>
        </p:blipFill>
        <p:spPr>
          <a:xfrm>
            <a:off x="721305" y="5073945"/>
            <a:ext cx="952500" cy="952500"/>
          </a:xfrm>
          <a:prstGeom prst="rect">
            <a:avLst/>
          </a:prstGeom>
        </p:spPr>
      </p:pic>
      <p:sp>
        <p:nvSpPr>
          <p:cNvPr id="14" name="TextBox 13">
            <a:extLst>
              <a:ext uri="{FF2B5EF4-FFF2-40B4-BE49-F238E27FC236}">
                <a16:creationId xmlns:a16="http://schemas.microsoft.com/office/drawing/2014/main" id="{2BD1B893-B1DC-4F74-91E0-FE40D011C472}"/>
              </a:ext>
            </a:extLst>
          </p:cNvPr>
          <p:cNvSpPr txBox="1"/>
          <p:nvPr/>
        </p:nvSpPr>
        <p:spPr>
          <a:xfrm>
            <a:off x="1349349" y="265678"/>
            <a:ext cx="5516217"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a:latin typeface="Algerian" panose="04020705040A02060702" pitchFamily="82" charset="0"/>
              </a:rPr>
              <a:t>Senior Project</a:t>
            </a:r>
          </a:p>
        </p:txBody>
      </p:sp>
      <p:sp>
        <p:nvSpPr>
          <p:cNvPr id="15" name="TextBox 14">
            <a:extLst>
              <a:ext uri="{FF2B5EF4-FFF2-40B4-BE49-F238E27FC236}">
                <a16:creationId xmlns:a16="http://schemas.microsoft.com/office/drawing/2014/main" id="{AC2F8823-B93B-436D-A9DE-7F1358D2CA5B}"/>
              </a:ext>
            </a:extLst>
          </p:cNvPr>
          <p:cNvSpPr txBox="1"/>
          <p:nvPr/>
        </p:nvSpPr>
        <p:spPr>
          <a:xfrm>
            <a:off x="5061867" y="1729934"/>
            <a:ext cx="266647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t>Sentiment Model</a:t>
            </a:r>
          </a:p>
        </p:txBody>
      </p:sp>
    </p:spTree>
    <p:extLst>
      <p:ext uri="{BB962C8B-B14F-4D97-AF65-F5344CB8AC3E}">
        <p14:creationId xmlns:p14="http://schemas.microsoft.com/office/powerpoint/2010/main" val="479761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9B4613-3207-4081-97F4-EEFFC5B5B2D2}"/>
              </a:ext>
            </a:extLst>
          </p:cNvPr>
          <p:cNvSpPr txBox="1"/>
          <p:nvPr/>
        </p:nvSpPr>
        <p:spPr>
          <a:xfrm>
            <a:off x="1542130" y="2922238"/>
            <a:ext cx="27758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a:ea typeface="+mn-ea"/>
                <a:cs typeface="+mn-cs"/>
              </a:rPr>
              <a:t>Defining Path</a:t>
            </a:r>
          </a:p>
        </p:txBody>
      </p:sp>
      <p:grpSp>
        <p:nvGrpSpPr>
          <p:cNvPr id="46" name="Group 45">
            <a:extLst>
              <a:ext uri="{FF2B5EF4-FFF2-40B4-BE49-F238E27FC236}">
                <a16:creationId xmlns:a16="http://schemas.microsoft.com/office/drawing/2014/main" id="{8C4494E7-9EC2-46E8-8354-97078C3FFEB2}"/>
              </a:ext>
            </a:extLst>
          </p:cNvPr>
          <p:cNvGrpSpPr/>
          <p:nvPr/>
        </p:nvGrpSpPr>
        <p:grpSpPr>
          <a:xfrm rot="5400000">
            <a:off x="-2511644" y="1368238"/>
            <a:ext cx="4133861" cy="3938725"/>
            <a:chOff x="-1760530" y="1368238"/>
            <a:chExt cx="4133861" cy="3938725"/>
          </a:xfrm>
        </p:grpSpPr>
        <p:pic>
          <p:nvPicPr>
            <p:cNvPr id="47" name="Graphic 46" descr="Branching diagram">
              <a:extLst>
                <a:ext uri="{FF2B5EF4-FFF2-40B4-BE49-F238E27FC236}">
                  <a16:creationId xmlns:a16="http://schemas.microsoft.com/office/drawing/2014/main" id="{08675813-1BED-4BEC-9DFF-067E639F9A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12341" y="1368238"/>
              <a:ext cx="914400" cy="914400"/>
            </a:xfrm>
            <a:prstGeom prst="rect">
              <a:avLst/>
            </a:prstGeom>
          </p:spPr>
        </p:pic>
        <p:pic>
          <p:nvPicPr>
            <p:cNvPr id="48" name="Graphic 47" descr="Books">
              <a:extLst>
                <a:ext uri="{FF2B5EF4-FFF2-40B4-BE49-F238E27FC236}">
                  <a16:creationId xmlns:a16="http://schemas.microsoft.com/office/drawing/2014/main" id="{DBACF532-07B2-4259-A720-3AE28EA107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9688">
              <a:off x="1001732" y="1540133"/>
              <a:ext cx="914400" cy="914400"/>
            </a:xfrm>
            <a:prstGeom prst="rect">
              <a:avLst/>
            </a:prstGeom>
          </p:spPr>
        </p:pic>
        <p:pic>
          <p:nvPicPr>
            <p:cNvPr id="49" name="Graphic 48" descr="Eye">
              <a:extLst>
                <a:ext uri="{FF2B5EF4-FFF2-40B4-BE49-F238E27FC236}">
                  <a16:creationId xmlns:a16="http://schemas.microsoft.com/office/drawing/2014/main" id="{397BB0F5-21B6-44DB-8DEC-EFF11B37FB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03763">
              <a:off x="-1680895" y="2049404"/>
              <a:ext cx="914400" cy="914400"/>
            </a:xfrm>
            <a:prstGeom prst="rect">
              <a:avLst/>
            </a:prstGeom>
          </p:spPr>
        </p:pic>
        <p:pic>
          <p:nvPicPr>
            <p:cNvPr id="50" name="Graphic 49" descr="Decision chart">
              <a:extLst>
                <a:ext uri="{FF2B5EF4-FFF2-40B4-BE49-F238E27FC236}">
                  <a16:creationId xmlns:a16="http://schemas.microsoft.com/office/drawing/2014/main" id="{BA05394A-2416-4ECF-89BD-8A1A9914C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60530" y="3337601"/>
              <a:ext cx="914400" cy="914400"/>
            </a:xfrm>
            <a:prstGeom prst="rect">
              <a:avLst/>
            </a:prstGeom>
          </p:spPr>
        </p:pic>
        <p:pic>
          <p:nvPicPr>
            <p:cNvPr id="51" name="Graphic 50" descr="Head with gears">
              <a:extLst>
                <a:ext uri="{FF2B5EF4-FFF2-40B4-BE49-F238E27FC236}">
                  <a16:creationId xmlns:a16="http://schemas.microsoft.com/office/drawing/2014/main" id="{5C743C83-B3D4-4B6D-8D7D-87E87A6050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477949">
              <a:off x="-550678" y="4392563"/>
              <a:ext cx="914400" cy="914400"/>
            </a:xfrm>
            <a:prstGeom prst="rect">
              <a:avLst/>
            </a:prstGeom>
          </p:spPr>
        </p:pic>
        <p:pic>
          <p:nvPicPr>
            <p:cNvPr id="52" name="Graphic 51" descr="Download">
              <a:extLst>
                <a:ext uri="{FF2B5EF4-FFF2-40B4-BE49-F238E27FC236}">
                  <a16:creationId xmlns:a16="http://schemas.microsoft.com/office/drawing/2014/main" id="{1C37DEB7-E42E-4B19-92C1-19BB93CFF3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762936">
              <a:off x="727444" y="4392562"/>
              <a:ext cx="914400" cy="914400"/>
            </a:xfrm>
            <a:prstGeom prst="rect">
              <a:avLst/>
            </a:prstGeom>
          </p:spPr>
        </p:pic>
        <p:pic>
          <p:nvPicPr>
            <p:cNvPr id="53" name="Graphic 52" descr="Checklist RTL">
              <a:extLst>
                <a:ext uri="{FF2B5EF4-FFF2-40B4-BE49-F238E27FC236}">
                  <a16:creationId xmlns:a16="http://schemas.microsoft.com/office/drawing/2014/main" id="{A28444D3-317E-4C2F-8888-F1E370AA2F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58931" y="2937324"/>
              <a:ext cx="914400" cy="914400"/>
            </a:xfrm>
            <a:prstGeom prst="rect">
              <a:avLst/>
            </a:prstGeom>
          </p:spPr>
        </p:pic>
      </p:grpSp>
      <p:sp>
        <p:nvSpPr>
          <p:cNvPr id="2" name="Rectangle 1">
            <a:extLst>
              <a:ext uri="{FF2B5EF4-FFF2-40B4-BE49-F238E27FC236}">
                <a16:creationId xmlns:a16="http://schemas.microsoft.com/office/drawing/2014/main" id="{8AE9A7D3-478D-411C-99A1-7F2780C74A24}"/>
              </a:ext>
            </a:extLst>
          </p:cNvPr>
          <p:cNvSpPr>
            <a:spLocks noChangeArrowheads="1"/>
          </p:cNvSpPr>
          <p:nvPr/>
        </p:nvSpPr>
        <p:spPr bwMode="auto">
          <a:xfrm>
            <a:off x="4957632" y="1028343"/>
            <a:ext cx="6245158"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Base Directory Definition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BASE_DIR = </a:t>
            </a:r>
            <a:r>
              <a:rPr kumimoji="0" lang="en-US" altLang="en-US" b="0" i="0" u="none" strike="noStrike" cap="none" normalizeH="0" baseline="0" dirty="0" err="1">
                <a:ln>
                  <a:noFill/>
                </a:ln>
                <a:solidFill>
                  <a:schemeClr val="tx1"/>
                </a:solidFill>
                <a:effectLst/>
                <a:latin typeface="Arial Unicode MS" panose="020B0604020202020204" pitchFamily="34" charset="-128"/>
              </a:rPr>
              <a:t>r'C</a:t>
            </a:r>
            <a:r>
              <a:rPr kumimoji="0" lang="en-US" altLang="en-US" b="0" i="0" u="none" strike="noStrike" cap="none" normalizeH="0" baseline="0" dirty="0">
                <a:ln>
                  <a:noFill/>
                </a:ln>
                <a:solidFill>
                  <a:schemeClr val="tx1"/>
                </a:solidFill>
                <a:effectLst/>
                <a:latin typeface="Arial Unicode MS" panose="020B0604020202020204" pitchFamily="34" charset="-128"/>
              </a:rPr>
              <a:t>:\</a:t>
            </a:r>
            <a:r>
              <a:rPr kumimoji="0" lang="en-US" altLang="en-US" b="0" i="0" u="none" strike="noStrike" cap="none" normalizeH="0" baseline="0" dirty="0" err="1">
                <a:ln>
                  <a:noFill/>
                </a:ln>
                <a:solidFill>
                  <a:schemeClr val="tx1"/>
                </a:solidFill>
                <a:effectLst/>
                <a:latin typeface="Arial Unicode MS" panose="020B0604020202020204" pitchFamily="34" charset="-128"/>
              </a:rPr>
              <a:t>AgeDataset</a:t>
            </a:r>
            <a:r>
              <a:rPr kumimoji="0" lang="en-US" altLang="en-US" b="0" i="0" u="none" strike="noStrike" cap="none" normalizeH="0" baseline="0" dirty="0">
                <a:ln>
                  <a:noFill/>
                </a:ln>
                <a:solidFill>
                  <a:schemeClr val="tx1"/>
                </a:solidFill>
                <a:effectLst/>
                <a:latin typeface="Arial Unicode MS" panose="020B0604020202020204" pitchFamily="34" charset="-128"/>
              </a:rPr>
              <a:t>\</a:t>
            </a:r>
            <a:r>
              <a:rPr kumimoji="0" lang="en-US" altLang="en-US" b="0" i="0" u="none" strike="noStrike" cap="none" normalizeH="0" baseline="0" dirty="0" err="1">
                <a:ln>
                  <a:noFill/>
                </a:ln>
                <a:solidFill>
                  <a:schemeClr val="tx1"/>
                </a:solidFill>
                <a:effectLst/>
                <a:latin typeface="Arial Unicode MS" panose="020B0604020202020204" pitchFamily="34" charset="-128"/>
              </a:rPr>
              <a:t>UTKFace</a:t>
            </a:r>
            <a:r>
              <a:rPr kumimoji="0" lang="en-US" altLang="en-US" b="0" i="0" u="none" strike="noStrike" cap="none" normalizeH="0" baseline="0" dirty="0">
                <a:ln>
                  <a:noFill/>
                </a:ln>
                <a:solidFill>
                  <a:schemeClr val="tx1"/>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Lists Creation</a:t>
            </a:r>
            <a:r>
              <a:rPr kumimoji="0" lang="en-US" altLang="en-US" b="0" i="0" u="none" strike="noStrike" cap="none" normalizeH="0" baseline="0" dirty="0">
                <a:ln>
                  <a:noFill/>
                </a:ln>
                <a:solidFill>
                  <a:schemeClr val="tx1"/>
                </a:solidFill>
                <a:effectLst/>
                <a:latin typeface="Arial" panose="020B0604020202020204" pitchFamily="34" charset="0"/>
              </a:rPr>
              <a:t>: Created empty lists </a:t>
            </a:r>
            <a:r>
              <a:rPr kumimoji="0" lang="en-US" altLang="en-US" b="0" i="0" u="none" strike="noStrike" cap="none" normalizeH="0" baseline="0" dirty="0">
                <a:ln>
                  <a:noFill/>
                </a:ln>
                <a:solidFill>
                  <a:schemeClr val="tx1"/>
                </a:solidFill>
                <a:effectLst/>
              </a:rPr>
              <a:t>to store image paths, age labels, and gender labels.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DataFrame</a:t>
            </a:r>
            <a:r>
              <a:rPr kumimoji="0" lang="en-US" altLang="en-US" b="1" i="0" u="none" strike="noStrike" cap="none" normalizeH="0" baseline="0" dirty="0">
                <a:ln>
                  <a:noFill/>
                </a:ln>
                <a:solidFill>
                  <a:schemeClr val="tx1"/>
                </a:solidFill>
                <a:effectLst/>
                <a:latin typeface="Arial" panose="020B0604020202020204" pitchFamily="34" charset="0"/>
              </a:rPr>
              <a:t> Construction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Constructed a Pandas </a:t>
            </a:r>
            <a:r>
              <a:rPr kumimoji="0" lang="en-US" altLang="en-US" b="0" i="0" u="none" strike="noStrike" cap="none" normalizeH="0" baseline="0" dirty="0" err="1">
                <a:ln>
                  <a:noFill/>
                </a:ln>
                <a:solidFill>
                  <a:schemeClr val="tx1"/>
                </a:solidFill>
                <a:effectLst/>
                <a:latin typeface="Arial" panose="020B0604020202020204" pitchFamily="34" charset="0"/>
              </a:rPr>
              <a:t>DataFrame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df</a:t>
            </a:r>
            <a:r>
              <a:rPr kumimoji="0" lang="en-US" altLang="en-US" b="0" i="0" u="none" strike="noStrike" cap="none" normalizeH="0" baseline="0" dirty="0">
                <a:ln>
                  <a:noFill/>
                </a:ln>
                <a:solidFill>
                  <a:schemeClr val="tx1"/>
                </a:solidFill>
                <a:effectLst/>
              </a:rPr>
              <a:t>) with columns 'image', 'age', and 'gender' to organize structured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Checked data </a:t>
            </a:r>
            <a:r>
              <a:rPr lang="en-US" altLang="en-US" dirty="0">
                <a:latin typeface="Arial" panose="020B0604020202020204" pitchFamily="34" charset="0"/>
              </a:rPr>
              <a:t>using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Unicode MS" panose="020B0604020202020204" pitchFamily="34" charset="-128"/>
              </a:rPr>
              <a:t>df.head</a:t>
            </a:r>
            <a:r>
              <a:rPr kumimoji="0" lang="en-US" altLang="en-US" b="0" i="0" u="none" strike="noStrike" cap="none" normalizeH="0" baseline="0" dirty="0">
                <a:ln>
                  <a:noFill/>
                </a:ln>
                <a:solidFill>
                  <a:schemeClr val="tx1"/>
                </a:solidFill>
                <a:effectLst/>
                <a:latin typeface="Arial Unicode MS" panose="020B0604020202020204" pitchFamily="34" charset="-128"/>
              </a:rPr>
              <a:t>()</a:t>
            </a:r>
            <a:r>
              <a:rPr kumimoji="0" lang="en-US" altLang="en-US" b="0" i="0" u="none" strike="noStrike" cap="none" normalizeH="0" baseline="0" dirty="0">
                <a:ln>
                  <a:noFill/>
                </a:ln>
                <a:solidFill>
                  <a:schemeClr val="tx1"/>
                </a:solidFill>
                <a:effectLst/>
              </a:rPr>
              <a:t> to preview the first few rows.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Gender Mapping</a:t>
            </a:r>
            <a:r>
              <a:rPr kumimoji="0" lang="en-US" altLang="en-US" b="0" i="0" u="none" strike="noStrike" cap="none" normalizeH="0" baseline="0" dirty="0">
                <a:ln>
                  <a:noFill/>
                </a:ln>
                <a:solidFill>
                  <a:schemeClr val="tx1"/>
                </a:solidFill>
                <a:effectLst/>
                <a:latin typeface="Arial" panose="020B0604020202020204" pitchFamily="34" charset="0"/>
              </a:rPr>
              <a:t>: Defined </a:t>
            </a:r>
            <a:r>
              <a:rPr kumimoji="0" lang="en-US" altLang="en-US" b="0" i="0" u="none" strike="noStrike" cap="none" normalizeH="0" baseline="0" dirty="0" err="1">
                <a:ln>
                  <a:noFill/>
                </a:ln>
                <a:solidFill>
                  <a:schemeClr val="tx1"/>
                </a:solidFill>
                <a:effectLst/>
                <a:latin typeface="Arial Unicode MS" panose="020B0604020202020204" pitchFamily="34" charset="-128"/>
              </a:rPr>
              <a:t>gender_dict</a:t>
            </a:r>
            <a:r>
              <a:rPr kumimoji="0" lang="en-US" altLang="en-US" b="0" i="0" u="none" strike="noStrike" cap="none" normalizeH="0" baseline="0" dirty="0">
                <a:ln>
                  <a:noFill/>
                </a:ln>
                <a:solidFill>
                  <a:schemeClr val="tx1"/>
                </a:solidFill>
                <a:effectLst/>
              </a:rPr>
              <a:t> to map integer gender values (0 and 1) to readable strings ('Male' and 'Female').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2808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9B4613-3207-4081-97F4-EEFFC5B5B2D2}"/>
              </a:ext>
            </a:extLst>
          </p:cNvPr>
          <p:cNvSpPr txBox="1"/>
          <p:nvPr/>
        </p:nvSpPr>
        <p:spPr>
          <a:xfrm>
            <a:off x="1683070" y="2834153"/>
            <a:ext cx="27758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a:ea typeface="+mn-ea"/>
                <a:cs typeface="+mn-cs"/>
              </a:rPr>
              <a:t>Data Visualization</a:t>
            </a:r>
          </a:p>
        </p:txBody>
      </p:sp>
      <p:grpSp>
        <p:nvGrpSpPr>
          <p:cNvPr id="46" name="Group 45">
            <a:extLst>
              <a:ext uri="{FF2B5EF4-FFF2-40B4-BE49-F238E27FC236}">
                <a16:creationId xmlns:a16="http://schemas.microsoft.com/office/drawing/2014/main" id="{8C4494E7-9EC2-46E8-8354-97078C3FFEB2}"/>
              </a:ext>
            </a:extLst>
          </p:cNvPr>
          <p:cNvGrpSpPr/>
          <p:nvPr/>
        </p:nvGrpSpPr>
        <p:grpSpPr>
          <a:xfrm rot="8487534">
            <a:off x="-2511644" y="1368238"/>
            <a:ext cx="4133861" cy="3938725"/>
            <a:chOff x="-1760530" y="1368238"/>
            <a:chExt cx="4133861" cy="3938725"/>
          </a:xfrm>
        </p:grpSpPr>
        <p:pic>
          <p:nvPicPr>
            <p:cNvPr id="47" name="Graphic 46" descr="Branching diagram">
              <a:extLst>
                <a:ext uri="{FF2B5EF4-FFF2-40B4-BE49-F238E27FC236}">
                  <a16:creationId xmlns:a16="http://schemas.microsoft.com/office/drawing/2014/main" id="{08675813-1BED-4BEC-9DFF-067E639F9A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12341" y="1368238"/>
              <a:ext cx="914400" cy="914400"/>
            </a:xfrm>
            <a:prstGeom prst="rect">
              <a:avLst/>
            </a:prstGeom>
          </p:spPr>
        </p:pic>
        <p:pic>
          <p:nvPicPr>
            <p:cNvPr id="48" name="Graphic 47" descr="Books">
              <a:extLst>
                <a:ext uri="{FF2B5EF4-FFF2-40B4-BE49-F238E27FC236}">
                  <a16:creationId xmlns:a16="http://schemas.microsoft.com/office/drawing/2014/main" id="{DBACF532-07B2-4259-A720-3AE28EA107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9688">
              <a:off x="1001732" y="1540133"/>
              <a:ext cx="914400" cy="914400"/>
            </a:xfrm>
            <a:prstGeom prst="rect">
              <a:avLst/>
            </a:prstGeom>
          </p:spPr>
        </p:pic>
        <p:pic>
          <p:nvPicPr>
            <p:cNvPr id="49" name="Graphic 48" descr="Eye">
              <a:extLst>
                <a:ext uri="{FF2B5EF4-FFF2-40B4-BE49-F238E27FC236}">
                  <a16:creationId xmlns:a16="http://schemas.microsoft.com/office/drawing/2014/main" id="{397BB0F5-21B6-44DB-8DEC-EFF11B37FB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03763">
              <a:off x="-1680895" y="2049404"/>
              <a:ext cx="914400" cy="914400"/>
            </a:xfrm>
            <a:prstGeom prst="rect">
              <a:avLst/>
            </a:prstGeom>
          </p:spPr>
        </p:pic>
        <p:pic>
          <p:nvPicPr>
            <p:cNvPr id="50" name="Graphic 49" descr="Decision chart">
              <a:extLst>
                <a:ext uri="{FF2B5EF4-FFF2-40B4-BE49-F238E27FC236}">
                  <a16:creationId xmlns:a16="http://schemas.microsoft.com/office/drawing/2014/main" id="{BA05394A-2416-4ECF-89BD-8A1A9914C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60530" y="3337601"/>
              <a:ext cx="914400" cy="914400"/>
            </a:xfrm>
            <a:prstGeom prst="rect">
              <a:avLst/>
            </a:prstGeom>
          </p:spPr>
        </p:pic>
        <p:pic>
          <p:nvPicPr>
            <p:cNvPr id="51" name="Graphic 50" descr="Head with gears">
              <a:extLst>
                <a:ext uri="{FF2B5EF4-FFF2-40B4-BE49-F238E27FC236}">
                  <a16:creationId xmlns:a16="http://schemas.microsoft.com/office/drawing/2014/main" id="{5C743C83-B3D4-4B6D-8D7D-87E87A6050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477949">
              <a:off x="-550678" y="4392563"/>
              <a:ext cx="914400" cy="914400"/>
            </a:xfrm>
            <a:prstGeom prst="rect">
              <a:avLst/>
            </a:prstGeom>
          </p:spPr>
        </p:pic>
        <p:pic>
          <p:nvPicPr>
            <p:cNvPr id="52" name="Graphic 51" descr="Download">
              <a:extLst>
                <a:ext uri="{FF2B5EF4-FFF2-40B4-BE49-F238E27FC236}">
                  <a16:creationId xmlns:a16="http://schemas.microsoft.com/office/drawing/2014/main" id="{1C37DEB7-E42E-4B19-92C1-19BB93CFF3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762936">
              <a:off x="727444" y="4392562"/>
              <a:ext cx="914400" cy="914400"/>
            </a:xfrm>
            <a:prstGeom prst="rect">
              <a:avLst/>
            </a:prstGeom>
          </p:spPr>
        </p:pic>
        <p:pic>
          <p:nvPicPr>
            <p:cNvPr id="53" name="Graphic 52" descr="Checklist RTL">
              <a:extLst>
                <a:ext uri="{FF2B5EF4-FFF2-40B4-BE49-F238E27FC236}">
                  <a16:creationId xmlns:a16="http://schemas.microsoft.com/office/drawing/2014/main" id="{A28444D3-317E-4C2F-8888-F1E370AA2F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58931" y="2937324"/>
              <a:ext cx="914400" cy="914400"/>
            </a:xfrm>
            <a:prstGeom prst="rect">
              <a:avLst/>
            </a:prstGeom>
          </p:spPr>
        </p:pic>
      </p:grpSp>
      <p:pic>
        <p:nvPicPr>
          <p:cNvPr id="15" name="Picture 14">
            <a:extLst>
              <a:ext uri="{FF2B5EF4-FFF2-40B4-BE49-F238E27FC236}">
                <a16:creationId xmlns:a16="http://schemas.microsoft.com/office/drawing/2014/main" id="{E70C8B21-9DC0-47BA-9290-AB81DED9705A}"/>
              </a:ext>
            </a:extLst>
          </p:cNvPr>
          <p:cNvPicPr/>
          <p:nvPr/>
        </p:nvPicPr>
        <p:blipFill>
          <a:blip r:embed="rId16">
            <a:extLst>
              <a:ext uri="{28A0092B-C50C-407E-A947-70E740481C1C}">
                <a14:useLocalDpi xmlns:a14="http://schemas.microsoft.com/office/drawing/2010/main" val="0"/>
              </a:ext>
            </a:extLst>
          </a:blip>
          <a:stretch>
            <a:fillRect/>
          </a:stretch>
        </p:blipFill>
        <p:spPr>
          <a:xfrm>
            <a:off x="6092788" y="-48392"/>
            <a:ext cx="6096000" cy="4295218"/>
          </a:xfrm>
          <a:prstGeom prst="rect">
            <a:avLst/>
          </a:prstGeom>
        </p:spPr>
      </p:pic>
      <p:pic>
        <p:nvPicPr>
          <p:cNvPr id="3" name="Picture 2">
            <a:extLst>
              <a:ext uri="{FF2B5EF4-FFF2-40B4-BE49-F238E27FC236}">
                <a16:creationId xmlns:a16="http://schemas.microsoft.com/office/drawing/2014/main" id="{0B9EFA76-76EE-443E-BBDC-DF48F45DE03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92788" y="4246826"/>
            <a:ext cx="6096000" cy="2611174"/>
          </a:xfrm>
          <a:prstGeom prst="rect">
            <a:avLst/>
          </a:prstGeom>
        </p:spPr>
      </p:pic>
    </p:spTree>
    <p:extLst>
      <p:ext uri="{BB962C8B-B14F-4D97-AF65-F5344CB8AC3E}">
        <p14:creationId xmlns:p14="http://schemas.microsoft.com/office/powerpoint/2010/main" val="764857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12E56EE-251E-4CC3-9DD2-E14F4FEC99B2}"/>
              </a:ext>
            </a:extLst>
          </p:cNvPr>
          <p:cNvPicPr/>
          <p:nvPr/>
        </p:nvPicPr>
        <p:blipFill>
          <a:blip r:embed="rId2">
            <a:extLst>
              <a:ext uri="{28A0092B-C50C-407E-A947-70E740481C1C}">
                <a14:useLocalDpi xmlns:a14="http://schemas.microsoft.com/office/drawing/2010/main" val="0"/>
              </a:ext>
            </a:extLst>
          </a:blip>
          <a:stretch>
            <a:fillRect/>
          </a:stretch>
        </p:blipFill>
        <p:spPr>
          <a:xfrm>
            <a:off x="6878602" y="3305556"/>
            <a:ext cx="5334570" cy="3589379"/>
          </a:xfrm>
          <a:prstGeom prst="rect">
            <a:avLst/>
          </a:prstGeom>
        </p:spPr>
      </p:pic>
      <p:pic>
        <p:nvPicPr>
          <p:cNvPr id="4" name="Picture 3">
            <a:extLst>
              <a:ext uri="{FF2B5EF4-FFF2-40B4-BE49-F238E27FC236}">
                <a16:creationId xmlns:a16="http://schemas.microsoft.com/office/drawing/2014/main" id="{963873E4-0D60-4412-9999-E4126C7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685" y="3265505"/>
            <a:ext cx="4614917" cy="3589380"/>
          </a:xfrm>
          <a:prstGeom prst="rect">
            <a:avLst/>
          </a:prstGeom>
        </p:spPr>
      </p:pic>
      <p:sp>
        <p:nvSpPr>
          <p:cNvPr id="6" name="TextBox 5">
            <a:extLst>
              <a:ext uri="{FF2B5EF4-FFF2-40B4-BE49-F238E27FC236}">
                <a16:creationId xmlns:a16="http://schemas.microsoft.com/office/drawing/2014/main" id="{CC9B4613-3207-4081-97F4-EEFFC5B5B2D2}"/>
              </a:ext>
            </a:extLst>
          </p:cNvPr>
          <p:cNvSpPr txBox="1"/>
          <p:nvPr/>
        </p:nvSpPr>
        <p:spPr>
          <a:xfrm>
            <a:off x="1683070" y="2834153"/>
            <a:ext cx="27758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a:ea typeface="+mn-ea"/>
                <a:cs typeface="+mn-cs"/>
              </a:rPr>
              <a:t>Data Visualization</a:t>
            </a:r>
          </a:p>
        </p:txBody>
      </p:sp>
      <p:grpSp>
        <p:nvGrpSpPr>
          <p:cNvPr id="46" name="Group 45">
            <a:extLst>
              <a:ext uri="{FF2B5EF4-FFF2-40B4-BE49-F238E27FC236}">
                <a16:creationId xmlns:a16="http://schemas.microsoft.com/office/drawing/2014/main" id="{8C4494E7-9EC2-46E8-8354-97078C3FFEB2}"/>
              </a:ext>
            </a:extLst>
          </p:cNvPr>
          <p:cNvGrpSpPr/>
          <p:nvPr/>
        </p:nvGrpSpPr>
        <p:grpSpPr>
          <a:xfrm rot="8487534">
            <a:off x="-2511644" y="1368238"/>
            <a:ext cx="4133861" cy="3938725"/>
            <a:chOff x="-1760530" y="1368238"/>
            <a:chExt cx="4133861" cy="3938725"/>
          </a:xfrm>
        </p:grpSpPr>
        <p:pic>
          <p:nvPicPr>
            <p:cNvPr id="47" name="Graphic 46" descr="Branching diagram">
              <a:extLst>
                <a:ext uri="{FF2B5EF4-FFF2-40B4-BE49-F238E27FC236}">
                  <a16:creationId xmlns:a16="http://schemas.microsoft.com/office/drawing/2014/main" id="{08675813-1BED-4BEC-9DFF-067E639F9A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412341" y="1368238"/>
              <a:ext cx="914400" cy="914400"/>
            </a:xfrm>
            <a:prstGeom prst="rect">
              <a:avLst/>
            </a:prstGeom>
          </p:spPr>
        </p:pic>
        <p:pic>
          <p:nvPicPr>
            <p:cNvPr id="48" name="Graphic 47" descr="Books">
              <a:extLst>
                <a:ext uri="{FF2B5EF4-FFF2-40B4-BE49-F238E27FC236}">
                  <a16:creationId xmlns:a16="http://schemas.microsoft.com/office/drawing/2014/main" id="{DBACF532-07B2-4259-A720-3AE28EA107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09688">
              <a:off x="1001732" y="1540133"/>
              <a:ext cx="914400" cy="914400"/>
            </a:xfrm>
            <a:prstGeom prst="rect">
              <a:avLst/>
            </a:prstGeom>
          </p:spPr>
        </p:pic>
        <p:pic>
          <p:nvPicPr>
            <p:cNvPr id="49" name="Graphic 48" descr="Eye">
              <a:extLst>
                <a:ext uri="{FF2B5EF4-FFF2-40B4-BE49-F238E27FC236}">
                  <a16:creationId xmlns:a16="http://schemas.microsoft.com/office/drawing/2014/main" id="{397BB0F5-21B6-44DB-8DEC-EFF11B37FB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203763">
              <a:off x="-1680895" y="2049404"/>
              <a:ext cx="914400" cy="914400"/>
            </a:xfrm>
            <a:prstGeom prst="rect">
              <a:avLst/>
            </a:prstGeom>
          </p:spPr>
        </p:pic>
        <p:pic>
          <p:nvPicPr>
            <p:cNvPr id="50" name="Graphic 49" descr="Decision chart">
              <a:extLst>
                <a:ext uri="{FF2B5EF4-FFF2-40B4-BE49-F238E27FC236}">
                  <a16:creationId xmlns:a16="http://schemas.microsoft.com/office/drawing/2014/main" id="{BA05394A-2416-4ECF-89BD-8A1A9914C0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60530" y="3337601"/>
              <a:ext cx="914400" cy="914400"/>
            </a:xfrm>
            <a:prstGeom prst="rect">
              <a:avLst/>
            </a:prstGeom>
          </p:spPr>
        </p:pic>
        <p:pic>
          <p:nvPicPr>
            <p:cNvPr id="51" name="Graphic 50" descr="Head with gears">
              <a:extLst>
                <a:ext uri="{FF2B5EF4-FFF2-40B4-BE49-F238E27FC236}">
                  <a16:creationId xmlns:a16="http://schemas.microsoft.com/office/drawing/2014/main" id="{5C743C83-B3D4-4B6D-8D7D-87E87A6050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6477949">
              <a:off x="-550678" y="4392563"/>
              <a:ext cx="914400" cy="914400"/>
            </a:xfrm>
            <a:prstGeom prst="rect">
              <a:avLst/>
            </a:prstGeom>
          </p:spPr>
        </p:pic>
        <p:pic>
          <p:nvPicPr>
            <p:cNvPr id="52" name="Graphic 51" descr="Download">
              <a:extLst>
                <a:ext uri="{FF2B5EF4-FFF2-40B4-BE49-F238E27FC236}">
                  <a16:creationId xmlns:a16="http://schemas.microsoft.com/office/drawing/2014/main" id="{1C37DEB7-E42E-4B19-92C1-19BB93CFF3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3762936">
              <a:off x="727444" y="4392562"/>
              <a:ext cx="914400" cy="914400"/>
            </a:xfrm>
            <a:prstGeom prst="rect">
              <a:avLst/>
            </a:prstGeom>
          </p:spPr>
        </p:pic>
        <p:pic>
          <p:nvPicPr>
            <p:cNvPr id="53" name="Graphic 52" descr="Checklist RTL">
              <a:extLst>
                <a:ext uri="{FF2B5EF4-FFF2-40B4-BE49-F238E27FC236}">
                  <a16:creationId xmlns:a16="http://schemas.microsoft.com/office/drawing/2014/main" id="{A28444D3-317E-4C2F-8888-F1E370AA2F9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58931" y="2937324"/>
              <a:ext cx="914400" cy="914400"/>
            </a:xfrm>
            <a:prstGeom prst="rect">
              <a:avLst/>
            </a:prstGeom>
          </p:spPr>
        </p:pic>
      </p:grpSp>
    </p:spTree>
    <p:extLst>
      <p:ext uri="{BB962C8B-B14F-4D97-AF65-F5344CB8AC3E}">
        <p14:creationId xmlns:p14="http://schemas.microsoft.com/office/powerpoint/2010/main" val="2123872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9B4613-3207-4081-97F4-EEFFC5B5B2D2}"/>
              </a:ext>
            </a:extLst>
          </p:cNvPr>
          <p:cNvSpPr txBox="1"/>
          <p:nvPr/>
        </p:nvSpPr>
        <p:spPr>
          <a:xfrm>
            <a:off x="1465356" y="2680345"/>
            <a:ext cx="27758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a:ea typeface="+mn-ea"/>
                <a:cs typeface="+mn-cs"/>
              </a:rPr>
              <a:t>Data Preprocessing</a:t>
            </a:r>
          </a:p>
        </p:txBody>
      </p:sp>
      <p:grpSp>
        <p:nvGrpSpPr>
          <p:cNvPr id="46" name="Group 45">
            <a:extLst>
              <a:ext uri="{FF2B5EF4-FFF2-40B4-BE49-F238E27FC236}">
                <a16:creationId xmlns:a16="http://schemas.microsoft.com/office/drawing/2014/main" id="{8C4494E7-9EC2-46E8-8354-97078C3FFEB2}"/>
              </a:ext>
            </a:extLst>
          </p:cNvPr>
          <p:cNvGrpSpPr/>
          <p:nvPr/>
        </p:nvGrpSpPr>
        <p:grpSpPr>
          <a:xfrm rot="10800000">
            <a:off x="-2511644" y="1368238"/>
            <a:ext cx="4133861" cy="3938725"/>
            <a:chOff x="-1760530" y="1368238"/>
            <a:chExt cx="4133861" cy="3938725"/>
          </a:xfrm>
        </p:grpSpPr>
        <p:pic>
          <p:nvPicPr>
            <p:cNvPr id="47" name="Graphic 46" descr="Branching diagram">
              <a:extLst>
                <a:ext uri="{FF2B5EF4-FFF2-40B4-BE49-F238E27FC236}">
                  <a16:creationId xmlns:a16="http://schemas.microsoft.com/office/drawing/2014/main" id="{08675813-1BED-4BEC-9DFF-067E639F9A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12341" y="1368238"/>
              <a:ext cx="914400" cy="914400"/>
            </a:xfrm>
            <a:prstGeom prst="rect">
              <a:avLst/>
            </a:prstGeom>
          </p:spPr>
        </p:pic>
        <p:pic>
          <p:nvPicPr>
            <p:cNvPr id="48" name="Graphic 47" descr="Books">
              <a:extLst>
                <a:ext uri="{FF2B5EF4-FFF2-40B4-BE49-F238E27FC236}">
                  <a16:creationId xmlns:a16="http://schemas.microsoft.com/office/drawing/2014/main" id="{DBACF532-07B2-4259-A720-3AE28EA107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9688">
              <a:off x="1001732" y="1540133"/>
              <a:ext cx="914400" cy="914400"/>
            </a:xfrm>
            <a:prstGeom prst="rect">
              <a:avLst/>
            </a:prstGeom>
          </p:spPr>
        </p:pic>
        <p:pic>
          <p:nvPicPr>
            <p:cNvPr id="49" name="Graphic 48" descr="Eye">
              <a:extLst>
                <a:ext uri="{FF2B5EF4-FFF2-40B4-BE49-F238E27FC236}">
                  <a16:creationId xmlns:a16="http://schemas.microsoft.com/office/drawing/2014/main" id="{397BB0F5-21B6-44DB-8DEC-EFF11B37FB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03763">
              <a:off x="-1680895" y="2049404"/>
              <a:ext cx="914400" cy="914400"/>
            </a:xfrm>
            <a:prstGeom prst="rect">
              <a:avLst/>
            </a:prstGeom>
          </p:spPr>
        </p:pic>
        <p:pic>
          <p:nvPicPr>
            <p:cNvPr id="50" name="Graphic 49" descr="Decision chart">
              <a:extLst>
                <a:ext uri="{FF2B5EF4-FFF2-40B4-BE49-F238E27FC236}">
                  <a16:creationId xmlns:a16="http://schemas.microsoft.com/office/drawing/2014/main" id="{BA05394A-2416-4ECF-89BD-8A1A9914C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60530" y="3337601"/>
              <a:ext cx="914400" cy="914400"/>
            </a:xfrm>
            <a:prstGeom prst="rect">
              <a:avLst/>
            </a:prstGeom>
          </p:spPr>
        </p:pic>
        <p:pic>
          <p:nvPicPr>
            <p:cNvPr id="51" name="Graphic 50" descr="Head with gears">
              <a:extLst>
                <a:ext uri="{FF2B5EF4-FFF2-40B4-BE49-F238E27FC236}">
                  <a16:creationId xmlns:a16="http://schemas.microsoft.com/office/drawing/2014/main" id="{5C743C83-B3D4-4B6D-8D7D-87E87A6050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477949">
              <a:off x="-550678" y="4392563"/>
              <a:ext cx="914400" cy="914400"/>
            </a:xfrm>
            <a:prstGeom prst="rect">
              <a:avLst/>
            </a:prstGeom>
          </p:spPr>
        </p:pic>
        <p:pic>
          <p:nvPicPr>
            <p:cNvPr id="52" name="Graphic 51" descr="Download">
              <a:extLst>
                <a:ext uri="{FF2B5EF4-FFF2-40B4-BE49-F238E27FC236}">
                  <a16:creationId xmlns:a16="http://schemas.microsoft.com/office/drawing/2014/main" id="{1C37DEB7-E42E-4B19-92C1-19BB93CFF3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762936">
              <a:off x="727444" y="4392562"/>
              <a:ext cx="914400" cy="914400"/>
            </a:xfrm>
            <a:prstGeom prst="rect">
              <a:avLst/>
            </a:prstGeom>
          </p:spPr>
        </p:pic>
        <p:pic>
          <p:nvPicPr>
            <p:cNvPr id="53" name="Graphic 52" descr="Checklist RTL">
              <a:extLst>
                <a:ext uri="{FF2B5EF4-FFF2-40B4-BE49-F238E27FC236}">
                  <a16:creationId xmlns:a16="http://schemas.microsoft.com/office/drawing/2014/main" id="{A28444D3-317E-4C2F-8888-F1E370AA2F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58931" y="2937324"/>
              <a:ext cx="914400" cy="914400"/>
            </a:xfrm>
            <a:prstGeom prst="rect">
              <a:avLst/>
            </a:prstGeom>
          </p:spPr>
        </p:pic>
      </p:grpSp>
      <p:sp>
        <p:nvSpPr>
          <p:cNvPr id="12" name="Rectangle 3">
            <a:extLst>
              <a:ext uri="{FF2B5EF4-FFF2-40B4-BE49-F238E27FC236}">
                <a16:creationId xmlns:a16="http://schemas.microsoft.com/office/drawing/2014/main" id="{230F56A7-E397-4853-BBA8-D0BC6DAA60C8}"/>
              </a:ext>
            </a:extLst>
          </p:cNvPr>
          <p:cNvSpPr>
            <a:spLocks noChangeArrowheads="1"/>
          </p:cNvSpPr>
          <p:nvPr/>
        </p:nvSpPr>
        <p:spPr bwMode="auto">
          <a:xfrm>
            <a:off x="4998752" y="1690995"/>
            <a:ext cx="6021421"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1600" b="1" dirty="0">
                <a:latin typeface="Arial" panose="020B0604020202020204" pitchFamily="34" charset="0"/>
              </a:rPr>
              <a:t>Iteration: </a:t>
            </a:r>
            <a:r>
              <a:rPr lang="en-US" altLang="en-US" sz="1600" dirty="0">
                <a:latin typeface="Arial" panose="020B0604020202020204" pitchFamily="34" charset="0"/>
              </a:rPr>
              <a:t>Iterates over each image path, loads images in grayscale using </a:t>
            </a:r>
            <a:r>
              <a:rPr lang="en-US" altLang="en-US" sz="1600" dirty="0" err="1">
                <a:latin typeface="Arial" panose="020B0604020202020204" pitchFamily="34" charset="0"/>
              </a:rPr>
              <a:t>Keras</a:t>
            </a:r>
            <a:r>
              <a:rPr lang="en-US" altLang="en-US" sz="1600" dirty="0">
                <a:latin typeface="Arial" panose="020B0604020202020204" pitchFamily="34" charset="0"/>
              </a:rPr>
              <a:t>' </a:t>
            </a:r>
            <a:r>
              <a:rPr lang="en-US" altLang="en-US" sz="1600" dirty="0" err="1">
                <a:latin typeface="Arial" panose="020B0604020202020204" pitchFamily="34" charset="0"/>
              </a:rPr>
              <a:t>load_img</a:t>
            </a:r>
            <a:r>
              <a:rPr lang="en-US" altLang="en-US" sz="1600" dirty="0">
                <a:latin typeface="Arial" panose="020B0604020202020204" pitchFamily="34" charset="0"/>
              </a:rPr>
              <a:t>, resizes to 128x128 pixels.</a:t>
            </a:r>
          </a:p>
          <a:p>
            <a:pPr lvl="0" eaLnBrk="0" fontAlgn="base" hangingPunct="0">
              <a:spcBef>
                <a:spcPct val="0"/>
              </a:spcBef>
              <a:spcAft>
                <a:spcPct val="0"/>
              </a:spcAft>
            </a:pPr>
            <a:endParaRPr lang="en-US" altLang="en-US" sz="160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sz="1600" b="1" dirty="0">
                <a:latin typeface="Arial" panose="020B0604020202020204" pitchFamily="34" charset="0"/>
              </a:rPr>
              <a:t>Conversion</a:t>
            </a:r>
            <a:r>
              <a:rPr lang="en-US" altLang="en-US" sz="1600" dirty="0">
                <a:latin typeface="Arial" panose="020B0604020202020204" pitchFamily="34" charset="0"/>
              </a:rPr>
              <a:t>: Converts resized images to </a:t>
            </a:r>
            <a:r>
              <a:rPr lang="en-US" altLang="en-US" sz="1600" dirty="0" err="1">
                <a:latin typeface="Arial" panose="020B0604020202020204" pitchFamily="34" charset="0"/>
              </a:rPr>
              <a:t>NumPy</a:t>
            </a:r>
            <a:r>
              <a:rPr lang="en-US" altLang="en-US" sz="1600" dirty="0">
                <a:latin typeface="Arial" panose="020B0604020202020204" pitchFamily="34" charset="0"/>
              </a:rPr>
              <a:t> arrays.  </a:t>
            </a:r>
          </a:p>
          <a:p>
            <a:pPr lvl="0" eaLnBrk="0" fontAlgn="base" hangingPunct="0">
              <a:spcBef>
                <a:spcPct val="0"/>
              </a:spcBef>
              <a:spcAft>
                <a:spcPct val="0"/>
              </a:spcAft>
            </a:pPr>
            <a:endParaRPr lang="en-US" altLang="en-US" sz="160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sz="1600" b="1" dirty="0">
                <a:latin typeface="Arial" panose="020B0604020202020204" pitchFamily="34" charset="0"/>
              </a:rPr>
              <a:t>Reshape</a:t>
            </a:r>
            <a:r>
              <a:rPr lang="en-US" altLang="en-US" sz="1600" dirty="0">
                <a:latin typeface="Arial" panose="020B0604020202020204" pitchFamily="34" charset="0"/>
              </a:rPr>
              <a:t>: Reshapes the array to include a single channel dimension (</a:t>
            </a:r>
            <a:r>
              <a:rPr lang="en-US" altLang="en-US" sz="1600" dirty="0" err="1">
                <a:latin typeface="Arial" panose="020B0604020202020204" pitchFamily="34" charset="0"/>
              </a:rPr>
              <a:t>number_of_images</a:t>
            </a:r>
            <a:r>
              <a:rPr lang="en-US" altLang="en-US" sz="1600" dirty="0">
                <a:latin typeface="Arial" panose="020B0604020202020204" pitchFamily="34" charset="0"/>
              </a:rPr>
              <a:t>, 128, 128, 1).</a:t>
            </a:r>
          </a:p>
          <a:p>
            <a:pPr lvl="0" eaLnBrk="0" fontAlgn="base" hangingPunct="0">
              <a:spcBef>
                <a:spcPct val="0"/>
              </a:spcBef>
              <a:spcAft>
                <a:spcPct val="0"/>
              </a:spcAft>
            </a:pPr>
            <a:endParaRPr lang="en-US" altLang="en-US" sz="1600" dirty="0">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Normalization</a:t>
            </a:r>
            <a:r>
              <a:rPr kumimoji="0" lang="en-US" altLang="en-US" sz="1600" b="0" i="0" u="none" strike="noStrike" cap="none" normalizeH="0" baseline="0" dirty="0">
                <a:ln>
                  <a:noFill/>
                </a:ln>
                <a:solidFill>
                  <a:schemeClr val="tx1"/>
                </a:solidFill>
                <a:effectLst/>
                <a:latin typeface="Arial" panose="020B0604020202020204" pitchFamily="34" charset="0"/>
              </a:rPr>
              <a:t>: Normalizes pixel values by dividing by 255.0, scaling them between 0 and 1.</a:t>
            </a:r>
          </a:p>
          <a:p>
            <a:pPr marL="0" marR="0" lvl="0" indent="0"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Label Extraction</a:t>
            </a:r>
            <a:r>
              <a:rPr kumimoji="0" lang="en-US" altLang="en-US" sz="1600" b="0" i="0" u="none" strike="noStrike" cap="none" normalizeH="0" baseline="0" dirty="0">
                <a:ln>
                  <a:noFill/>
                </a:ln>
                <a:solidFill>
                  <a:schemeClr val="tx1"/>
                </a:solidFill>
                <a:effectLst/>
                <a:latin typeface="Arial" panose="020B0604020202020204" pitchFamily="34" charset="0"/>
              </a:rPr>
              <a:t>: Extracts gender and age labels from the </a:t>
            </a:r>
            <a:r>
              <a:rPr kumimoji="0" lang="en-US" altLang="en-US" sz="1600" b="0" i="0" u="none" strike="noStrike" cap="none" normalizeH="0" baseline="0" dirty="0" err="1">
                <a:ln>
                  <a:noFill/>
                </a:ln>
                <a:solidFill>
                  <a:schemeClr val="tx1"/>
                </a:solidFill>
                <a:effectLst/>
                <a:latin typeface="Arial" panose="020B0604020202020204" pitchFamily="34" charset="0"/>
              </a:rPr>
              <a:t>DataFrame</a:t>
            </a:r>
            <a:r>
              <a:rPr kumimoji="0" lang="en-US" altLang="en-US" sz="1600" b="0" i="0" u="none" strike="noStrike" cap="none" normalizeH="0" baseline="0" dirty="0">
                <a:ln>
                  <a:noFill/>
                </a:ln>
                <a:solidFill>
                  <a:schemeClr val="tx1"/>
                </a:solidFill>
                <a:effectLst/>
                <a:latin typeface="Arial" panose="020B0604020202020204" pitchFamily="34" charset="0"/>
              </a:rPr>
              <a:t>, converting them to </a:t>
            </a:r>
            <a:r>
              <a:rPr kumimoji="0" lang="en-US" altLang="en-US" sz="1600" b="0" i="0" u="none" strike="noStrike" cap="none" normalizeH="0" baseline="0" dirty="0" err="1">
                <a:ln>
                  <a:noFill/>
                </a:ln>
                <a:solidFill>
                  <a:schemeClr val="tx1"/>
                </a:solidFill>
                <a:effectLst/>
                <a:latin typeface="Arial" panose="020B0604020202020204" pitchFamily="34" charset="0"/>
              </a:rPr>
              <a:t>NumPy</a:t>
            </a:r>
            <a:r>
              <a:rPr kumimoji="0" lang="en-US" altLang="en-US" sz="1600" b="0" i="0" u="none" strike="noStrike" cap="none" normalizeH="0" baseline="0" dirty="0">
                <a:ln>
                  <a:noFill/>
                </a:ln>
                <a:solidFill>
                  <a:schemeClr val="tx1"/>
                </a:solidFill>
                <a:effectLst/>
                <a:latin typeface="Arial" panose="020B0604020202020204" pitchFamily="34" charset="0"/>
              </a:rPr>
              <a:t> arrays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5450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9B4613-3207-4081-97F4-EEFFC5B5B2D2}"/>
              </a:ext>
            </a:extLst>
          </p:cNvPr>
          <p:cNvSpPr txBox="1"/>
          <p:nvPr/>
        </p:nvSpPr>
        <p:spPr>
          <a:xfrm>
            <a:off x="1496511" y="3100529"/>
            <a:ext cx="27758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a:ea typeface="+mn-ea"/>
                <a:cs typeface="+mn-cs"/>
              </a:rPr>
              <a:t>Model Training</a:t>
            </a:r>
          </a:p>
        </p:txBody>
      </p:sp>
      <p:grpSp>
        <p:nvGrpSpPr>
          <p:cNvPr id="46" name="Group 45">
            <a:extLst>
              <a:ext uri="{FF2B5EF4-FFF2-40B4-BE49-F238E27FC236}">
                <a16:creationId xmlns:a16="http://schemas.microsoft.com/office/drawing/2014/main" id="{8C4494E7-9EC2-46E8-8354-97078C3FFEB2}"/>
              </a:ext>
            </a:extLst>
          </p:cNvPr>
          <p:cNvGrpSpPr/>
          <p:nvPr/>
        </p:nvGrpSpPr>
        <p:grpSpPr>
          <a:xfrm rot="15229897">
            <a:off x="-2511644" y="1368238"/>
            <a:ext cx="4133861" cy="3938725"/>
            <a:chOff x="-1760530" y="1368238"/>
            <a:chExt cx="4133861" cy="3938725"/>
          </a:xfrm>
        </p:grpSpPr>
        <p:pic>
          <p:nvPicPr>
            <p:cNvPr id="47" name="Graphic 46" descr="Branching diagram">
              <a:extLst>
                <a:ext uri="{FF2B5EF4-FFF2-40B4-BE49-F238E27FC236}">
                  <a16:creationId xmlns:a16="http://schemas.microsoft.com/office/drawing/2014/main" id="{08675813-1BED-4BEC-9DFF-067E639F9A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12341" y="1368238"/>
              <a:ext cx="914400" cy="914400"/>
            </a:xfrm>
            <a:prstGeom prst="rect">
              <a:avLst/>
            </a:prstGeom>
          </p:spPr>
        </p:pic>
        <p:pic>
          <p:nvPicPr>
            <p:cNvPr id="48" name="Graphic 47" descr="Books">
              <a:extLst>
                <a:ext uri="{FF2B5EF4-FFF2-40B4-BE49-F238E27FC236}">
                  <a16:creationId xmlns:a16="http://schemas.microsoft.com/office/drawing/2014/main" id="{DBACF532-07B2-4259-A720-3AE28EA107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9688">
              <a:off x="1001732" y="1540133"/>
              <a:ext cx="914400" cy="914400"/>
            </a:xfrm>
            <a:prstGeom prst="rect">
              <a:avLst/>
            </a:prstGeom>
          </p:spPr>
        </p:pic>
        <p:pic>
          <p:nvPicPr>
            <p:cNvPr id="49" name="Graphic 48" descr="Eye">
              <a:extLst>
                <a:ext uri="{FF2B5EF4-FFF2-40B4-BE49-F238E27FC236}">
                  <a16:creationId xmlns:a16="http://schemas.microsoft.com/office/drawing/2014/main" id="{397BB0F5-21B6-44DB-8DEC-EFF11B37FB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03763">
              <a:off x="-1680895" y="2049404"/>
              <a:ext cx="914400" cy="914400"/>
            </a:xfrm>
            <a:prstGeom prst="rect">
              <a:avLst/>
            </a:prstGeom>
          </p:spPr>
        </p:pic>
        <p:pic>
          <p:nvPicPr>
            <p:cNvPr id="50" name="Graphic 49" descr="Decision chart">
              <a:extLst>
                <a:ext uri="{FF2B5EF4-FFF2-40B4-BE49-F238E27FC236}">
                  <a16:creationId xmlns:a16="http://schemas.microsoft.com/office/drawing/2014/main" id="{BA05394A-2416-4ECF-89BD-8A1A9914C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60530" y="3337601"/>
              <a:ext cx="914400" cy="914400"/>
            </a:xfrm>
            <a:prstGeom prst="rect">
              <a:avLst/>
            </a:prstGeom>
          </p:spPr>
        </p:pic>
        <p:pic>
          <p:nvPicPr>
            <p:cNvPr id="51" name="Graphic 50" descr="Head with gears">
              <a:extLst>
                <a:ext uri="{FF2B5EF4-FFF2-40B4-BE49-F238E27FC236}">
                  <a16:creationId xmlns:a16="http://schemas.microsoft.com/office/drawing/2014/main" id="{5C743C83-B3D4-4B6D-8D7D-87E87A6050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477949">
              <a:off x="-550678" y="4392563"/>
              <a:ext cx="914400" cy="914400"/>
            </a:xfrm>
            <a:prstGeom prst="rect">
              <a:avLst/>
            </a:prstGeom>
          </p:spPr>
        </p:pic>
        <p:pic>
          <p:nvPicPr>
            <p:cNvPr id="52" name="Graphic 51" descr="Download">
              <a:extLst>
                <a:ext uri="{FF2B5EF4-FFF2-40B4-BE49-F238E27FC236}">
                  <a16:creationId xmlns:a16="http://schemas.microsoft.com/office/drawing/2014/main" id="{1C37DEB7-E42E-4B19-92C1-19BB93CFF3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762936">
              <a:off x="727444" y="4392562"/>
              <a:ext cx="914400" cy="914400"/>
            </a:xfrm>
            <a:prstGeom prst="rect">
              <a:avLst/>
            </a:prstGeom>
          </p:spPr>
        </p:pic>
        <p:pic>
          <p:nvPicPr>
            <p:cNvPr id="53" name="Graphic 52" descr="Checklist RTL">
              <a:extLst>
                <a:ext uri="{FF2B5EF4-FFF2-40B4-BE49-F238E27FC236}">
                  <a16:creationId xmlns:a16="http://schemas.microsoft.com/office/drawing/2014/main" id="{A28444D3-317E-4C2F-8888-F1E370AA2F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58931" y="2937324"/>
              <a:ext cx="914400" cy="914400"/>
            </a:xfrm>
            <a:prstGeom prst="rect">
              <a:avLst/>
            </a:prstGeom>
          </p:spPr>
        </p:pic>
      </p:grpSp>
      <p:sp>
        <p:nvSpPr>
          <p:cNvPr id="3" name="TextBox 2">
            <a:extLst>
              <a:ext uri="{FF2B5EF4-FFF2-40B4-BE49-F238E27FC236}">
                <a16:creationId xmlns:a16="http://schemas.microsoft.com/office/drawing/2014/main" id="{62C70828-4387-429E-88A1-2112DE1EC205}"/>
              </a:ext>
            </a:extLst>
          </p:cNvPr>
          <p:cNvSpPr txBox="1"/>
          <p:nvPr/>
        </p:nvSpPr>
        <p:spPr>
          <a:xfrm>
            <a:off x="5724376" y="2761975"/>
            <a:ext cx="8364511" cy="338554"/>
          </a:xfrm>
          <a:prstGeom prst="rect">
            <a:avLst/>
          </a:prstGeom>
          <a:noFill/>
        </p:spPr>
        <p:txBody>
          <a:bodyPr wrap="square" rtlCol="0">
            <a:spAutoFit/>
          </a:bodyPr>
          <a:lstStyle/>
          <a:p>
            <a:endParaRPr lang="en-US" sz="1600" dirty="0"/>
          </a:p>
        </p:txBody>
      </p:sp>
      <p:sp>
        <p:nvSpPr>
          <p:cNvPr id="4" name="Rectangle 1">
            <a:extLst>
              <a:ext uri="{FF2B5EF4-FFF2-40B4-BE49-F238E27FC236}">
                <a16:creationId xmlns:a16="http://schemas.microsoft.com/office/drawing/2014/main" id="{56057CA8-E213-4AA6-8354-03FB839D8FD9}"/>
              </a:ext>
            </a:extLst>
          </p:cNvPr>
          <p:cNvSpPr>
            <a:spLocks noChangeArrowheads="1"/>
          </p:cNvSpPr>
          <p:nvPr/>
        </p:nvSpPr>
        <p:spPr bwMode="auto">
          <a:xfrm>
            <a:off x="4474725" y="1232623"/>
            <a:ext cx="6953414"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Model Architecture</a:t>
            </a:r>
            <a:r>
              <a:rPr kumimoji="0" lang="en-US" altLang="en-US" sz="1600" b="0" i="0" u="none" strike="noStrike" cap="none" normalizeH="0" baseline="0" dirty="0">
                <a:ln>
                  <a:noFill/>
                </a:ln>
                <a:solidFill>
                  <a:schemeClr val="tx1"/>
                </a:solidFill>
                <a:effectLst/>
                <a:latin typeface="Arial" panose="020B0604020202020204" pitchFamily="34" charset="0"/>
              </a:rPr>
              <a:t>:</a:t>
            </a:r>
          </a:p>
          <a:p>
            <a:pPr lvl="0" eaLnBrk="0" fontAlgn="base" hangingPunct="0">
              <a:spcBef>
                <a:spcPct val="0"/>
              </a:spcBef>
              <a:spcAft>
                <a:spcPct val="0"/>
              </a:spcAft>
              <a:buFontTx/>
              <a:buChar char="•"/>
            </a:pPr>
            <a:r>
              <a:rPr lang="en-US" altLang="en-US" sz="1600" dirty="0" err="1">
                <a:latin typeface="Arial" panose="020B0604020202020204" pitchFamily="34" charset="0"/>
              </a:rPr>
              <a:t>Simliar</a:t>
            </a:r>
            <a:r>
              <a:rPr lang="en-US" altLang="en-US" sz="1600" dirty="0">
                <a:latin typeface="Arial" panose="020B0604020202020204" pitchFamily="34" charset="0"/>
              </a:rPr>
              <a:t> to sentiment model .This model contained combination of different layers Conv2D,MaxPooling,Dropout,Flatten ,Dense</a:t>
            </a:r>
          </a:p>
          <a:p>
            <a:pPr lvl="0" eaLnBrk="0" fontAlgn="base" hangingPunct="0">
              <a:spcBef>
                <a:spcPct val="0"/>
              </a:spcBef>
              <a:spcAft>
                <a:spcPct val="0"/>
              </a:spcAft>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Output Layers</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Two branches: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panose="020B0604020202020204" pitchFamily="34" charset="-128"/>
              </a:rPr>
              <a:t>output_1</a:t>
            </a:r>
            <a:r>
              <a:rPr kumimoji="0" lang="en-US" altLang="en-US" sz="1600" b="0" i="0" u="none" strike="noStrike" cap="none" normalizeH="0" baseline="0" dirty="0">
                <a:ln>
                  <a:noFill/>
                </a:ln>
                <a:solidFill>
                  <a:schemeClr val="tx1"/>
                </a:solidFill>
                <a:effectLst/>
              </a:rPr>
              <a:t>: Predicts gender using sigmoid activation for probability scores (0 to 1).</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Unicode MS" panose="020B0604020202020204" pitchFamily="34" charset="-128"/>
              </a:rPr>
              <a:t>output_2</a:t>
            </a:r>
            <a:r>
              <a:rPr kumimoji="0" lang="en-US" altLang="en-US" sz="1600" b="0" i="0" u="none" strike="noStrike" cap="none" normalizeH="0" baseline="0" dirty="0">
                <a:ln>
                  <a:noFill/>
                </a:ln>
                <a:solidFill>
                  <a:schemeClr val="tx1"/>
                </a:solidFill>
                <a:effectLst/>
              </a:rPr>
              <a:t>: Predicts age using </a:t>
            </a:r>
            <a:r>
              <a:rPr kumimoji="0" lang="en-US" altLang="en-US" sz="1600" b="0" i="0" u="none" strike="noStrike" cap="none" normalizeH="0" baseline="0" dirty="0" err="1">
                <a:ln>
                  <a:noFill/>
                </a:ln>
                <a:solidFill>
                  <a:schemeClr val="tx1"/>
                </a:solidFill>
                <a:effectLst/>
              </a:rPr>
              <a:t>ReLU</a:t>
            </a:r>
            <a:r>
              <a:rPr kumimoji="0" lang="en-US" altLang="en-US" sz="1600" b="0" i="0" u="none" strike="noStrike" cap="none" normalizeH="0" baseline="0" dirty="0">
                <a:ln>
                  <a:noFill/>
                </a:ln>
                <a:solidFill>
                  <a:schemeClr val="tx1"/>
                </a:solidFill>
                <a:effectLst/>
              </a:rPr>
              <a:t> activation for non-negative values.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Model Compilation</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Creates a </a:t>
            </a:r>
            <a:r>
              <a:rPr kumimoji="0" lang="en-US" altLang="en-US" sz="1600" b="0" i="0" u="none" strike="noStrike" cap="none" normalizeH="0" baseline="0" dirty="0" err="1">
                <a:ln>
                  <a:noFill/>
                </a:ln>
                <a:solidFill>
                  <a:schemeClr val="tx1"/>
                </a:solidFill>
                <a:effectLst/>
                <a:latin typeface="Arial" panose="020B0604020202020204" pitchFamily="34" charset="0"/>
              </a:rPr>
              <a:t>Keras</a:t>
            </a:r>
            <a:r>
              <a:rPr kumimoji="0" lang="en-US" altLang="en-US" sz="1600" b="0" i="0" u="none" strike="noStrike" cap="none" normalizeH="0" baseline="0" dirty="0">
                <a:ln>
                  <a:noFill/>
                </a:ln>
                <a:solidFill>
                  <a:schemeClr val="tx1"/>
                </a:solidFill>
                <a:effectLst/>
                <a:latin typeface="Arial" panose="020B0604020202020204" pitchFamily="34" charset="0"/>
              </a:rPr>
              <a:t> Model instance with inputs and outputs from both branches.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Compiles the model with: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panose="020B0604020202020204" pitchFamily="34" charset="-128"/>
              </a:rPr>
              <a:t>binary_crossentropy</a:t>
            </a:r>
            <a:r>
              <a:rPr kumimoji="0" lang="en-US" altLang="en-US" sz="1600" b="0" i="0" u="none" strike="noStrike" cap="none" normalizeH="0" baseline="0" dirty="0">
                <a:ln>
                  <a:noFill/>
                </a:ln>
                <a:solidFill>
                  <a:schemeClr val="tx1"/>
                </a:solidFill>
                <a:effectLst/>
              </a:rPr>
              <a:t> for gender prediction.</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Unicode MS" panose="020B0604020202020204" pitchFamily="34" charset="-128"/>
              </a:rPr>
              <a:t>mean_absolute_error</a:t>
            </a:r>
            <a:r>
              <a:rPr kumimoji="0" lang="en-US" altLang="en-US" sz="1600" b="0" i="0" u="none" strike="noStrike" cap="none" normalizeH="0" baseline="0" dirty="0">
                <a:ln>
                  <a:noFill/>
                </a:ln>
                <a:solidFill>
                  <a:schemeClr val="tx1"/>
                </a:solidFill>
                <a:effectLst/>
              </a:rPr>
              <a:t> for age prediction.</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Uses Adam optimizer and monitors accuracy during training.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13847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9B4613-3207-4081-97F4-EEFFC5B5B2D2}"/>
              </a:ext>
            </a:extLst>
          </p:cNvPr>
          <p:cNvSpPr txBox="1"/>
          <p:nvPr/>
        </p:nvSpPr>
        <p:spPr>
          <a:xfrm>
            <a:off x="1563521" y="3100529"/>
            <a:ext cx="27758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a:ea typeface="+mn-ea"/>
                <a:cs typeface="+mn-cs"/>
              </a:rPr>
              <a:t>Model Saving</a:t>
            </a:r>
          </a:p>
        </p:txBody>
      </p:sp>
      <p:grpSp>
        <p:nvGrpSpPr>
          <p:cNvPr id="46" name="Group 45">
            <a:extLst>
              <a:ext uri="{FF2B5EF4-FFF2-40B4-BE49-F238E27FC236}">
                <a16:creationId xmlns:a16="http://schemas.microsoft.com/office/drawing/2014/main" id="{8C4494E7-9EC2-46E8-8354-97078C3FFEB2}"/>
              </a:ext>
            </a:extLst>
          </p:cNvPr>
          <p:cNvGrpSpPr/>
          <p:nvPr/>
        </p:nvGrpSpPr>
        <p:grpSpPr>
          <a:xfrm rot="17839186">
            <a:off x="-2511644" y="1368238"/>
            <a:ext cx="4133861" cy="3938725"/>
            <a:chOff x="-1760530" y="1368238"/>
            <a:chExt cx="4133861" cy="3938725"/>
          </a:xfrm>
        </p:grpSpPr>
        <p:pic>
          <p:nvPicPr>
            <p:cNvPr id="47" name="Graphic 46" descr="Branching diagram">
              <a:extLst>
                <a:ext uri="{FF2B5EF4-FFF2-40B4-BE49-F238E27FC236}">
                  <a16:creationId xmlns:a16="http://schemas.microsoft.com/office/drawing/2014/main" id="{08675813-1BED-4BEC-9DFF-067E639F9A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12341" y="1368238"/>
              <a:ext cx="914400" cy="914400"/>
            </a:xfrm>
            <a:prstGeom prst="rect">
              <a:avLst/>
            </a:prstGeom>
          </p:spPr>
        </p:pic>
        <p:pic>
          <p:nvPicPr>
            <p:cNvPr id="48" name="Graphic 47" descr="Books">
              <a:extLst>
                <a:ext uri="{FF2B5EF4-FFF2-40B4-BE49-F238E27FC236}">
                  <a16:creationId xmlns:a16="http://schemas.microsoft.com/office/drawing/2014/main" id="{DBACF532-07B2-4259-A720-3AE28EA107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9688">
              <a:off x="1001732" y="1540133"/>
              <a:ext cx="914400" cy="914400"/>
            </a:xfrm>
            <a:prstGeom prst="rect">
              <a:avLst/>
            </a:prstGeom>
          </p:spPr>
        </p:pic>
        <p:pic>
          <p:nvPicPr>
            <p:cNvPr id="49" name="Graphic 48" descr="Eye">
              <a:extLst>
                <a:ext uri="{FF2B5EF4-FFF2-40B4-BE49-F238E27FC236}">
                  <a16:creationId xmlns:a16="http://schemas.microsoft.com/office/drawing/2014/main" id="{397BB0F5-21B6-44DB-8DEC-EFF11B37FB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03763">
              <a:off x="-1680895" y="2049404"/>
              <a:ext cx="914400" cy="914400"/>
            </a:xfrm>
            <a:prstGeom prst="rect">
              <a:avLst/>
            </a:prstGeom>
          </p:spPr>
        </p:pic>
        <p:pic>
          <p:nvPicPr>
            <p:cNvPr id="50" name="Graphic 49" descr="Decision chart">
              <a:extLst>
                <a:ext uri="{FF2B5EF4-FFF2-40B4-BE49-F238E27FC236}">
                  <a16:creationId xmlns:a16="http://schemas.microsoft.com/office/drawing/2014/main" id="{BA05394A-2416-4ECF-89BD-8A1A9914C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60530" y="3337601"/>
              <a:ext cx="914400" cy="914400"/>
            </a:xfrm>
            <a:prstGeom prst="rect">
              <a:avLst/>
            </a:prstGeom>
          </p:spPr>
        </p:pic>
        <p:pic>
          <p:nvPicPr>
            <p:cNvPr id="51" name="Graphic 50" descr="Head with gears">
              <a:extLst>
                <a:ext uri="{FF2B5EF4-FFF2-40B4-BE49-F238E27FC236}">
                  <a16:creationId xmlns:a16="http://schemas.microsoft.com/office/drawing/2014/main" id="{5C743C83-B3D4-4B6D-8D7D-87E87A6050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477949">
              <a:off x="-550678" y="4392563"/>
              <a:ext cx="914400" cy="914400"/>
            </a:xfrm>
            <a:prstGeom prst="rect">
              <a:avLst/>
            </a:prstGeom>
          </p:spPr>
        </p:pic>
        <p:pic>
          <p:nvPicPr>
            <p:cNvPr id="52" name="Graphic 51" descr="Download">
              <a:extLst>
                <a:ext uri="{FF2B5EF4-FFF2-40B4-BE49-F238E27FC236}">
                  <a16:creationId xmlns:a16="http://schemas.microsoft.com/office/drawing/2014/main" id="{1C37DEB7-E42E-4B19-92C1-19BB93CFF3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762936">
              <a:off x="727444" y="4392562"/>
              <a:ext cx="914400" cy="914400"/>
            </a:xfrm>
            <a:prstGeom prst="rect">
              <a:avLst/>
            </a:prstGeom>
          </p:spPr>
        </p:pic>
        <p:pic>
          <p:nvPicPr>
            <p:cNvPr id="53" name="Graphic 52" descr="Checklist RTL">
              <a:extLst>
                <a:ext uri="{FF2B5EF4-FFF2-40B4-BE49-F238E27FC236}">
                  <a16:creationId xmlns:a16="http://schemas.microsoft.com/office/drawing/2014/main" id="{A28444D3-317E-4C2F-8888-F1E370AA2F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58931" y="2937324"/>
              <a:ext cx="914400" cy="914400"/>
            </a:xfrm>
            <a:prstGeom prst="rect">
              <a:avLst/>
            </a:prstGeom>
          </p:spPr>
        </p:pic>
      </p:grpSp>
      <p:sp>
        <p:nvSpPr>
          <p:cNvPr id="2" name="Rectangle 1">
            <a:extLst>
              <a:ext uri="{FF2B5EF4-FFF2-40B4-BE49-F238E27FC236}">
                <a16:creationId xmlns:a16="http://schemas.microsoft.com/office/drawing/2014/main" id="{B59397AE-B692-4052-841E-06D216EC75A5}"/>
              </a:ext>
            </a:extLst>
          </p:cNvPr>
          <p:cNvSpPr/>
          <p:nvPr/>
        </p:nvSpPr>
        <p:spPr>
          <a:xfrm>
            <a:off x="4532479" y="2377254"/>
            <a:ext cx="6096000" cy="923330"/>
          </a:xfrm>
          <a:prstGeom prst="rect">
            <a:avLst/>
          </a:prstGeom>
        </p:spPr>
        <p:txBody>
          <a:bodyPr>
            <a:spAutoFit/>
          </a:bodyPr>
          <a:lstStyle/>
          <a:p>
            <a:r>
              <a:rPr lang="en-US" dirty="0"/>
              <a:t>We saved both the model architecture and its weights separately. This allows us to easily reload the trained model for predictions or further training later on.</a:t>
            </a:r>
          </a:p>
        </p:txBody>
      </p:sp>
    </p:spTree>
    <p:extLst>
      <p:ext uri="{BB962C8B-B14F-4D97-AF65-F5344CB8AC3E}">
        <p14:creationId xmlns:p14="http://schemas.microsoft.com/office/powerpoint/2010/main" val="1034172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9B4613-3207-4081-97F4-EEFFC5B5B2D2}"/>
              </a:ext>
            </a:extLst>
          </p:cNvPr>
          <p:cNvSpPr txBox="1"/>
          <p:nvPr/>
        </p:nvSpPr>
        <p:spPr>
          <a:xfrm>
            <a:off x="1563521" y="3100529"/>
            <a:ext cx="27758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a:ea typeface="+mn-ea"/>
                <a:cs typeface="+mn-cs"/>
              </a:rPr>
              <a:t>Model Testing</a:t>
            </a:r>
          </a:p>
        </p:txBody>
      </p:sp>
      <p:grpSp>
        <p:nvGrpSpPr>
          <p:cNvPr id="46" name="Group 45">
            <a:extLst>
              <a:ext uri="{FF2B5EF4-FFF2-40B4-BE49-F238E27FC236}">
                <a16:creationId xmlns:a16="http://schemas.microsoft.com/office/drawing/2014/main" id="{8C4494E7-9EC2-46E8-8354-97078C3FFEB2}"/>
              </a:ext>
            </a:extLst>
          </p:cNvPr>
          <p:cNvGrpSpPr/>
          <p:nvPr/>
        </p:nvGrpSpPr>
        <p:grpSpPr>
          <a:xfrm>
            <a:off x="-2511644" y="1368238"/>
            <a:ext cx="4133861" cy="3938725"/>
            <a:chOff x="-1760530" y="1368238"/>
            <a:chExt cx="4133861" cy="3938725"/>
          </a:xfrm>
        </p:grpSpPr>
        <p:pic>
          <p:nvPicPr>
            <p:cNvPr id="47" name="Graphic 46" descr="Branching diagram">
              <a:extLst>
                <a:ext uri="{FF2B5EF4-FFF2-40B4-BE49-F238E27FC236}">
                  <a16:creationId xmlns:a16="http://schemas.microsoft.com/office/drawing/2014/main" id="{08675813-1BED-4BEC-9DFF-067E639F9A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12341" y="1368238"/>
              <a:ext cx="914400" cy="914400"/>
            </a:xfrm>
            <a:prstGeom prst="rect">
              <a:avLst/>
            </a:prstGeom>
          </p:spPr>
        </p:pic>
        <p:pic>
          <p:nvPicPr>
            <p:cNvPr id="48" name="Graphic 47" descr="Books">
              <a:extLst>
                <a:ext uri="{FF2B5EF4-FFF2-40B4-BE49-F238E27FC236}">
                  <a16:creationId xmlns:a16="http://schemas.microsoft.com/office/drawing/2014/main" id="{DBACF532-07B2-4259-A720-3AE28EA107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9688">
              <a:off x="1001732" y="1540133"/>
              <a:ext cx="914400" cy="914400"/>
            </a:xfrm>
            <a:prstGeom prst="rect">
              <a:avLst/>
            </a:prstGeom>
          </p:spPr>
        </p:pic>
        <p:pic>
          <p:nvPicPr>
            <p:cNvPr id="49" name="Graphic 48" descr="Eye">
              <a:extLst>
                <a:ext uri="{FF2B5EF4-FFF2-40B4-BE49-F238E27FC236}">
                  <a16:creationId xmlns:a16="http://schemas.microsoft.com/office/drawing/2014/main" id="{397BB0F5-21B6-44DB-8DEC-EFF11B37FB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203763">
              <a:off x="-1680895" y="2049404"/>
              <a:ext cx="914400" cy="914400"/>
            </a:xfrm>
            <a:prstGeom prst="rect">
              <a:avLst/>
            </a:prstGeom>
          </p:spPr>
        </p:pic>
        <p:pic>
          <p:nvPicPr>
            <p:cNvPr id="50" name="Graphic 49" descr="Decision chart">
              <a:extLst>
                <a:ext uri="{FF2B5EF4-FFF2-40B4-BE49-F238E27FC236}">
                  <a16:creationId xmlns:a16="http://schemas.microsoft.com/office/drawing/2014/main" id="{BA05394A-2416-4ECF-89BD-8A1A9914C0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60530" y="3337601"/>
              <a:ext cx="914400" cy="914400"/>
            </a:xfrm>
            <a:prstGeom prst="rect">
              <a:avLst/>
            </a:prstGeom>
          </p:spPr>
        </p:pic>
        <p:pic>
          <p:nvPicPr>
            <p:cNvPr id="51" name="Graphic 50" descr="Head with gears">
              <a:extLst>
                <a:ext uri="{FF2B5EF4-FFF2-40B4-BE49-F238E27FC236}">
                  <a16:creationId xmlns:a16="http://schemas.microsoft.com/office/drawing/2014/main" id="{5C743C83-B3D4-4B6D-8D7D-87E87A6050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477949">
              <a:off x="-550678" y="4392563"/>
              <a:ext cx="914400" cy="914400"/>
            </a:xfrm>
            <a:prstGeom prst="rect">
              <a:avLst/>
            </a:prstGeom>
          </p:spPr>
        </p:pic>
        <p:pic>
          <p:nvPicPr>
            <p:cNvPr id="52" name="Graphic 51" descr="Download">
              <a:extLst>
                <a:ext uri="{FF2B5EF4-FFF2-40B4-BE49-F238E27FC236}">
                  <a16:creationId xmlns:a16="http://schemas.microsoft.com/office/drawing/2014/main" id="{1C37DEB7-E42E-4B19-92C1-19BB93CFF3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762936">
              <a:off x="727444" y="4392562"/>
              <a:ext cx="914400" cy="914400"/>
            </a:xfrm>
            <a:prstGeom prst="rect">
              <a:avLst/>
            </a:prstGeom>
          </p:spPr>
        </p:pic>
        <p:pic>
          <p:nvPicPr>
            <p:cNvPr id="53" name="Graphic 52" descr="Checklist RTL">
              <a:extLst>
                <a:ext uri="{FF2B5EF4-FFF2-40B4-BE49-F238E27FC236}">
                  <a16:creationId xmlns:a16="http://schemas.microsoft.com/office/drawing/2014/main" id="{A28444D3-317E-4C2F-8888-F1E370AA2F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58931" y="2937324"/>
              <a:ext cx="914400" cy="914400"/>
            </a:xfrm>
            <a:prstGeom prst="rect">
              <a:avLst/>
            </a:prstGeom>
          </p:spPr>
        </p:pic>
      </p:grpSp>
      <p:pic>
        <p:nvPicPr>
          <p:cNvPr id="4" name="Picture 3">
            <a:extLst>
              <a:ext uri="{FF2B5EF4-FFF2-40B4-BE49-F238E27FC236}">
                <a16:creationId xmlns:a16="http://schemas.microsoft.com/office/drawing/2014/main" id="{6D62D065-9125-4980-828D-D69E22FB01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95642" y="2103004"/>
            <a:ext cx="3919508" cy="3877363"/>
          </a:xfrm>
          <a:prstGeom prst="rect">
            <a:avLst/>
          </a:prstGeom>
        </p:spPr>
      </p:pic>
      <p:pic>
        <p:nvPicPr>
          <p:cNvPr id="7" name="Picture 6">
            <a:extLst>
              <a:ext uri="{FF2B5EF4-FFF2-40B4-BE49-F238E27FC236}">
                <a16:creationId xmlns:a16="http://schemas.microsoft.com/office/drawing/2014/main" id="{A0FE73CA-9191-4EB2-ABC8-C30D10B2A09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83910" y="2236239"/>
            <a:ext cx="3609940" cy="3658723"/>
          </a:xfrm>
          <a:prstGeom prst="rect">
            <a:avLst/>
          </a:prstGeom>
        </p:spPr>
      </p:pic>
    </p:spTree>
    <p:extLst>
      <p:ext uri="{BB962C8B-B14F-4D97-AF65-F5344CB8AC3E}">
        <p14:creationId xmlns:p14="http://schemas.microsoft.com/office/powerpoint/2010/main" val="3703247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DA80AD-FA9A-49C7-B51C-EBD19EA640CA}"/>
              </a:ext>
            </a:extLst>
          </p:cNvPr>
          <p:cNvSpPr/>
          <p:nvPr/>
        </p:nvSpPr>
        <p:spPr>
          <a:xfrm>
            <a:off x="0" y="0"/>
            <a:ext cx="12192000" cy="6858000"/>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A60EFB-099B-44B6-B86E-ACE7A265F3C7}"/>
              </a:ext>
            </a:extLst>
          </p:cNvPr>
          <p:cNvSpPr txBox="1"/>
          <p:nvPr/>
        </p:nvSpPr>
        <p:spPr>
          <a:xfrm>
            <a:off x="4150879" y="2302818"/>
            <a:ext cx="6960636" cy="1015663"/>
          </a:xfrm>
          <a:prstGeom prst="rect">
            <a:avLst/>
          </a:prstGeom>
          <a:noFill/>
        </p:spPr>
        <p:txBody>
          <a:bodyPr wrap="square" rtlCol="0">
            <a:spAutoFit/>
          </a:bodyPr>
          <a:lstStyle/>
          <a:p>
            <a:r>
              <a:rPr lang="en-US" sz="6000" b="1" dirty="0">
                <a:solidFill>
                  <a:srgbClr val="FFC000"/>
                </a:solidFill>
              </a:rPr>
              <a:t>Music Model</a:t>
            </a:r>
          </a:p>
        </p:txBody>
      </p:sp>
      <p:sp>
        <p:nvSpPr>
          <p:cNvPr id="5" name="Oval 4">
            <a:extLst>
              <a:ext uri="{FF2B5EF4-FFF2-40B4-BE49-F238E27FC236}">
                <a16:creationId xmlns:a16="http://schemas.microsoft.com/office/drawing/2014/main" id="{1892769A-E1DE-42E9-857D-8F7937CAFB91}"/>
              </a:ext>
            </a:extLst>
          </p:cNvPr>
          <p:cNvSpPr/>
          <p:nvPr/>
        </p:nvSpPr>
        <p:spPr>
          <a:xfrm>
            <a:off x="5742991" y="3982847"/>
            <a:ext cx="706017" cy="706017"/>
          </a:xfrm>
          <a:prstGeom prst="ellipse">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86993E6-5015-4C39-B1EF-C28473841F96}"/>
              </a:ext>
            </a:extLst>
          </p:cNvPr>
          <p:cNvCxnSpPr>
            <a:cxnSpLocks/>
          </p:cNvCxnSpPr>
          <p:nvPr/>
        </p:nvCxnSpPr>
        <p:spPr>
          <a:xfrm>
            <a:off x="6095999" y="4688864"/>
            <a:ext cx="0" cy="2665159"/>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54318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DA80AD-FA9A-49C7-B51C-EBD19EA640CA}"/>
              </a:ext>
            </a:extLst>
          </p:cNvPr>
          <p:cNvSpPr/>
          <p:nvPr/>
        </p:nvSpPr>
        <p:spPr>
          <a:xfrm>
            <a:off x="0" y="0"/>
            <a:ext cx="12192000" cy="6858000"/>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A60EFB-099B-44B6-B86E-ACE7A265F3C7}"/>
              </a:ext>
            </a:extLst>
          </p:cNvPr>
          <p:cNvSpPr txBox="1"/>
          <p:nvPr/>
        </p:nvSpPr>
        <p:spPr>
          <a:xfrm>
            <a:off x="4461840" y="2753674"/>
            <a:ext cx="6960636" cy="461665"/>
          </a:xfrm>
          <a:prstGeom prst="rect">
            <a:avLst/>
          </a:prstGeom>
          <a:noFill/>
        </p:spPr>
        <p:txBody>
          <a:bodyPr wrap="square" rtlCol="0">
            <a:spAutoFit/>
          </a:bodyPr>
          <a:lstStyle/>
          <a:p>
            <a:r>
              <a:rPr lang="en-US" sz="2400" b="1" dirty="0">
                <a:solidFill>
                  <a:srgbClr val="FFC000"/>
                </a:solidFill>
              </a:rPr>
              <a:t>Implementing libraries</a:t>
            </a:r>
          </a:p>
        </p:txBody>
      </p:sp>
      <p:sp>
        <p:nvSpPr>
          <p:cNvPr id="5" name="Oval 4">
            <a:extLst>
              <a:ext uri="{FF2B5EF4-FFF2-40B4-BE49-F238E27FC236}">
                <a16:creationId xmlns:a16="http://schemas.microsoft.com/office/drawing/2014/main" id="{1892769A-E1DE-42E9-857D-8F7937CAFB91}"/>
              </a:ext>
            </a:extLst>
          </p:cNvPr>
          <p:cNvSpPr/>
          <p:nvPr/>
        </p:nvSpPr>
        <p:spPr>
          <a:xfrm>
            <a:off x="5742991" y="1407934"/>
            <a:ext cx="706017" cy="706017"/>
          </a:xfrm>
          <a:prstGeom prst="ellipse">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86993E6-5015-4C39-B1EF-C28473841F96}"/>
              </a:ext>
            </a:extLst>
          </p:cNvPr>
          <p:cNvCxnSpPr>
            <a:cxnSpLocks/>
          </p:cNvCxnSpPr>
          <p:nvPr/>
        </p:nvCxnSpPr>
        <p:spPr>
          <a:xfrm>
            <a:off x="6095999" y="-1257225"/>
            <a:ext cx="0" cy="2665159"/>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2" name="TextBox 1">
            <a:extLst>
              <a:ext uri="{FF2B5EF4-FFF2-40B4-BE49-F238E27FC236}">
                <a16:creationId xmlns:a16="http://schemas.microsoft.com/office/drawing/2014/main" id="{A1E44B67-899C-4647-8185-612EFCB56D4D}"/>
              </a:ext>
            </a:extLst>
          </p:cNvPr>
          <p:cNvSpPr txBox="1"/>
          <p:nvPr/>
        </p:nvSpPr>
        <p:spPr>
          <a:xfrm>
            <a:off x="963386" y="3655307"/>
            <a:ext cx="10265228" cy="2031325"/>
          </a:xfrm>
          <a:prstGeom prst="rect">
            <a:avLst/>
          </a:prstGeom>
          <a:noFill/>
        </p:spPr>
        <p:txBody>
          <a:bodyPr wrap="square" rtlCol="0">
            <a:spAutoFit/>
          </a:bodyPr>
          <a:lstStyle/>
          <a:p>
            <a:r>
              <a:rPr lang="en-US" dirty="0">
                <a:solidFill>
                  <a:schemeClr val="bg1"/>
                </a:solidFill>
              </a:rPr>
              <a:t>We implemented several key libraries in our project. We will briefly talk about some of them:</a:t>
            </a:r>
          </a:p>
          <a:p>
            <a:pPr marL="285750" indent="-285750">
              <a:buFont typeface="Arial" panose="020B0604020202020204" pitchFamily="34" charset="0"/>
              <a:buChar char="•"/>
            </a:pPr>
            <a:r>
              <a:rPr lang="en-US" b="1" dirty="0" err="1">
                <a:solidFill>
                  <a:schemeClr val="bg1"/>
                </a:solidFill>
              </a:rPr>
              <a:t>joblib</a:t>
            </a:r>
            <a:endParaRPr lang="en-US" b="1" dirty="0">
              <a:solidFill>
                <a:schemeClr val="bg1"/>
              </a:solidFill>
            </a:endParaRPr>
          </a:p>
          <a:p>
            <a:pPr marL="285750" indent="-285750">
              <a:buFont typeface="Arial" panose="020B0604020202020204" pitchFamily="34" charset="0"/>
              <a:buChar char="•"/>
            </a:pPr>
            <a:r>
              <a:rPr lang="en-US" b="1" dirty="0" err="1">
                <a:solidFill>
                  <a:schemeClr val="bg1"/>
                </a:solidFill>
              </a:rPr>
              <a:t>numpy</a:t>
            </a:r>
            <a:r>
              <a:rPr lang="en-US" b="1" dirty="0">
                <a:solidFill>
                  <a:schemeClr val="bg1"/>
                </a:solidFill>
              </a:rPr>
              <a:t> </a:t>
            </a:r>
          </a:p>
          <a:p>
            <a:pPr marL="285750" indent="-285750">
              <a:buFont typeface="Arial" panose="020B0604020202020204" pitchFamily="34" charset="0"/>
              <a:buChar char="•"/>
            </a:pPr>
            <a:r>
              <a:rPr lang="en-US" b="1" dirty="0">
                <a:solidFill>
                  <a:schemeClr val="bg1"/>
                </a:solidFill>
              </a:rPr>
              <a:t>pandas </a:t>
            </a:r>
          </a:p>
          <a:p>
            <a:pPr marL="285750" indent="-285750">
              <a:buFont typeface="Arial" panose="020B0604020202020204" pitchFamily="34" charset="0"/>
              <a:buChar char="•"/>
            </a:pPr>
            <a:r>
              <a:rPr lang="en-US" b="1" dirty="0" err="1">
                <a:solidFill>
                  <a:schemeClr val="bg1"/>
                </a:solidFill>
              </a:rPr>
              <a:t>LabelEncoder</a:t>
            </a:r>
            <a:endParaRPr lang="en-US" b="1" dirty="0">
              <a:solidFill>
                <a:schemeClr val="bg1"/>
              </a:solidFill>
            </a:endParaRPr>
          </a:p>
          <a:p>
            <a:pPr marL="285750" indent="-285750">
              <a:buFont typeface="Arial" panose="020B0604020202020204" pitchFamily="34" charset="0"/>
              <a:buChar char="•"/>
            </a:pPr>
            <a:r>
              <a:rPr lang="en-US" b="1" dirty="0" err="1">
                <a:solidFill>
                  <a:schemeClr val="bg1"/>
                </a:solidFill>
              </a:rPr>
              <a:t>DecisionTreeClassifier</a:t>
            </a:r>
            <a:endParaRPr lang="en-US" b="1" dirty="0">
              <a:solidFill>
                <a:schemeClr val="bg1"/>
              </a:solidFill>
            </a:endParaRPr>
          </a:p>
          <a:p>
            <a:pPr marL="285750" indent="-285750">
              <a:buFont typeface="Arial" panose="020B0604020202020204" pitchFamily="34" charset="0"/>
              <a:buChar char="•"/>
            </a:pPr>
            <a:r>
              <a:rPr lang="en-US" b="1" dirty="0" err="1">
                <a:solidFill>
                  <a:schemeClr val="bg1"/>
                </a:solidFill>
              </a:rPr>
              <a:t>train_test_split</a:t>
            </a:r>
            <a:endParaRPr lang="en-US" b="1" dirty="0">
              <a:solidFill>
                <a:schemeClr val="bg1"/>
              </a:solidFill>
            </a:endParaRPr>
          </a:p>
        </p:txBody>
      </p:sp>
      <p:sp>
        <p:nvSpPr>
          <p:cNvPr id="9" name="Oval 8">
            <a:extLst>
              <a:ext uri="{FF2B5EF4-FFF2-40B4-BE49-F238E27FC236}">
                <a16:creationId xmlns:a16="http://schemas.microsoft.com/office/drawing/2014/main" id="{4D0344D0-D60F-4B70-B475-B4528CAF67AA}"/>
              </a:ext>
            </a:extLst>
          </p:cNvPr>
          <p:cNvSpPr/>
          <p:nvPr/>
        </p:nvSpPr>
        <p:spPr>
          <a:xfrm>
            <a:off x="7842068" y="2608919"/>
            <a:ext cx="706017" cy="706017"/>
          </a:xfrm>
          <a:prstGeom prst="ellipse">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DD1B212-B392-4841-AC94-CFA4E4BB6F41}"/>
              </a:ext>
            </a:extLst>
          </p:cNvPr>
          <p:cNvCxnSpPr>
            <a:cxnSpLocks/>
          </p:cNvCxnSpPr>
          <p:nvPr/>
        </p:nvCxnSpPr>
        <p:spPr>
          <a:xfrm flipH="1">
            <a:off x="8548086" y="2961927"/>
            <a:ext cx="3643914"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3800329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DA80AD-FA9A-49C7-B51C-EBD19EA640CA}"/>
              </a:ext>
            </a:extLst>
          </p:cNvPr>
          <p:cNvSpPr/>
          <p:nvPr/>
        </p:nvSpPr>
        <p:spPr>
          <a:xfrm>
            <a:off x="0" y="0"/>
            <a:ext cx="12192000" cy="6858000"/>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AA60EFB-099B-44B6-B86E-ACE7A265F3C7}"/>
              </a:ext>
            </a:extLst>
          </p:cNvPr>
          <p:cNvSpPr txBox="1"/>
          <p:nvPr/>
        </p:nvSpPr>
        <p:spPr>
          <a:xfrm>
            <a:off x="4240957" y="2744127"/>
            <a:ext cx="2569030" cy="461665"/>
          </a:xfrm>
          <a:prstGeom prst="rect">
            <a:avLst/>
          </a:prstGeom>
          <a:noFill/>
        </p:spPr>
        <p:txBody>
          <a:bodyPr wrap="square" rtlCol="0">
            <a:spAutoFit/>
          </a:bodyPr>
          <a:lstStyle/>
          <a:p>
            <a:r>
              <a:rPr lang="en-US" sz="2400" b="1" dirty="0">
                <a:solidFill>
                  <a:srgbClr val="FFC000"/>
                </a:solidFill>
              </a:rPr>
              <a:t>Loading Dataset</a:t>
            </a:r>
          </a:p>
        </p:txBody>
      </p:sp>
      <p:sp>
        <p:nvSpPr>
          <p:cNvPr id="9" name="Oval 8">
            <a:extLst>
              <a:ext uri="{FF2B5EF4-FFF2-40B4-BE49-F238E27FC236}">
                <a16:creationId xmlns:a16="http://schemas.microsoft.com/office/drawing/2014/main" id="{4D0344D0-D60F-4B70-B475-B4528CAF67AA}"/>
              </a:ext>
            </a:extLst>
          </p:cNvPr>
          <p:cNvSpPr/>
          <p:nvPr/>
        </p:nvSpPr>
        <p:spPr>
          <a:xfrm>
            <a:off x="2569029" y="2634984"/>
            <a:ext cx="706017" cy="706017"/>
          </a:xfrm>
          <a:prstGeom prst="ellipse">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399FD0-6FD2-4D42-B36C-3D6015DDCEE8}"/>
              </a:ext>
            </a:extLst>
          </p:cNvPr>
          <p:cNvSpPr/>
          <p:nvPr/>
        </p:nvSpPr>
        <p:spPr>
          <a:xfrm>
            <a:off x="6985130" y="2634984"/>
            <a:ext cx="706017" cy="706017"/>
          </a:xfrm>
          <a:prstGeom prst="ellipse">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121932E-1768-47E1-94FE-E5689E5A084B}"/>
              </a:ext>
            </a:extLst>
          </p:cNvPr>
          <p:cNvCxnSpPr>
            <a:cxnSpLocks/>
          </p:cNvCxnSpPr>
          <p:nvPr/>
        </p:nvCxnSpPr>
        <p:spPr>
          <a:xfrm flipH="1">
            <a:off x="7691148" y="2966685"/>
            <a:ext cx="4500852"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7" name="Straight Connector 16">
            <a:extLst>
              <a:ext uri="{FF2B5EF4-FFF2-40B4-BE49-F238E27FC236}">
                <a16:creationId xmlns:a16="http://schemas.microsoft.com/office/drawing/2014/main" id="{7426BB03-71AF-4EF1-92CD-0B6D2099D68E}"/>
              </a:ext>
            </a:extLst>
          </p:cNvPr>
          <p:cNvCxnSpPr>
            <a:cxnSpLocks/>
            <a:stCxn id="9" idx="2"/>
          </p:cNvCxnSpPr>
          <p:nvPr/>
        </p:nvCxnSpPr>
        <p:spPr>
          <a:xfrm flipH="1" flipV="1">
            <a:off x="9339" y="2961927"/>
            <a:ext cx="2559690" cy="26066"/>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2" name="Rectangle 1">
            <a:extLst>
              <a:ext uri="{FF2B5EF4-FFF2-40B4-BE49-F238E27FC236}">
                <a16:creationId xmlns:a16="http://schemas.microsoft.com/office/drawing/2014/main" id="{122E6305-77BB-4CAC-A3FD-0C524C2600A5}"/>
              </a:ext>
            </a:extLst>
          </p:cNvPr>
          <p:cNvSpPr>
            <a:spLocks noChangeArrowheads="1"/>
          </p:cNvSpPr>
          <p:nvPr/>
        </p:nvSpPr>
        <p:spPr bwMode="auto">
          <a:xfrm>
            <a:off x="847161" y="3965896"/>
            <a:ext cx="751013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rPr>
              <a:t>We loaded our music dataset into a pandas </a:t>
            </a:r>
            <a:r>
              <a:rPr kumimoji="0" lang="en-US" altLang="en-US" sz="1600" b="0" i="0" u="none" strike="noStrike" cap="none" normalizeH="0" baseline="0" dirty="0" err="1">
                <a:ln>
                  <a:noFill/>
                </a:ln>
                <a:solidFill>
                  <a:schemeClr val="bg1"/>
                </a:solidFill>
                <a:effectLst/>
              </a:rPr>
              <a:t>DataFrame</a:t>
            </a:r>
            <a:r>
              <a:rPr kumimoji="0" lang="en-US" altLang="en-US" sz="1600"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chemeClr val="bg1"/>
                </a:solidFill>
                <a:effectLst/>
              </a:rPr>
              <a:t>Defined the file path to "music3.csv" located on the Desktop.</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chemeClr val="bg1"/>
                </a:solidFill>
                <a:effectLst/>
              </a:rPr>
              <a:t>Used </a:t>
            </a:r>
            <a:r>
              <a:rPr kumimoji="0" lang="en-US" altLang="en-US" sz="1600" b="0" i="0" u="none" strike="noStrike" cap="none" normalizeH="0" baseline="0" dirty="0" err="1">
                <a:ln>
                  <a:noFill/>
                </a:ln>
                <a:solidFill>
                  <a:schemeClr val="bg1"/>
                </a:solidFill>
                <a:effectLst/>
              </a:rPr>
              <a:t>pd.read_csv</a:t>
            </a:r>
            <a:r>
              <a:rPr kumimoji="0" lang="en-US" altLang="en-US" sz="1600" b="0" i="0" u="none" strike="noStrike" cap="none" normalizeH="0" baseline="0" dirty="0">
                <a:ln>
                  <a:noFill/>
                </a:ln>
                <a:solidFill>
                  <a:schemeClr val="bg1"/>
                </a:solidFill>
                <a:effectLst/>
              </a:rPr>
              <a:t> to read the file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chemeClr val="bg1"/>
                </a:solidFill>
                <a:effectLst/>
              </a:rPr>
              <a:t>displaying the first five rows with </a:t>
            </a:r>
            <a:r>
              <a:rPr kumimoji="0" lang="en-US" altLang="en-US" sz="1600" b="0" i="0" u="none" strike="noStrike" cap="none" normalizeH="0" baseline="0" dirty="0" err="1">
                <a:ln>
                  <a:noFill/>
                </a:ln>
                <a:solidFill>
                  <a:schemeClr val="bg1"/>
                </a:solidFill>
                <a:effectLst/>
              </a:rPr>
              <a:t>df.head</a:t>
            </a:r>
            <a:r>
              <a:rPr kumimoji="0" lang="en-US" altLang="en-US" sz="1600" b="0" i="0" u="none" strike="noStrike" cap="none" normalizeH="0" baseline="0" dirty="0">
                <a:ln>
                  <a:noFill/>
                </a:ln>
                <a:solidFill>
                  <a:schemeClr val="bg1"/>
                </a:solidFill>
                <a:effectLst/>
              </a:rPr>
              <a:t>(), giving us an initial overview of the dataset</a:t>
            </a:r>
            <a:r>
              <a:rPr kumimoji="0" lang="en-US" altLang="en-US" sz="1400"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6269642"/>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extLst>
              <a:ext uri="{BEBA8EAE-BF5A-486C-A8C5-ECC9F3942E4B}">
                <a14:imgProps xmlns:a14="http://schemas.microsoft.com/office/drawing/2010/main">
                  <a14:imgLayer r:embed="rId3">
                    <a14:imgEffect>
                      <a14:brightnessContrast brigh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19" name="Picture 18">
            <a:hlinkClick r:id="" action="ppaction://hlinkshowjump?jump=nextslide"/>
            <a:extLst>
              <a:ext uri="{FF2B5EF4-FFF2-40B4-BE49-F238E27FC236}">
                <a16:creationId xmlns:a16="http://schemas.microsoft.com/office/drawing/2014/main" id="{8D085730-A5A4-483D-90F9-B06B66664BFA}"/>
              </a:ext>
            </a:extLst>
          </p:cNvPr>
          <p:cNvPicPr>
            <a:picLocks noChangeAspect="1"/>
          </p:cNvPicPr>
          <p:nvPr/>
        </p:nvPicPr>
        <p:blipFill>
          <a:blip r:embed="rId4"/>
          <a:stretch>
            <a:fillRect/>
          </a:stretch>
        </p:blipFill>
        <p:spPr>
          <a:xfrm>
            <a:off x="10518196" y="5063120"/>
            <a:ext cx="952500" cy="952500"/>
          </a:xfrm>
          <a:prstGeom prst="rect">
            <a:avLst/>
          </a:prstGeom>
        </p:spPr>
      </p:pic>
      <p:grpSp>
        <p:nvGrpSpPr>
          <p:cNvPr id="20" name="Group 19">
            <a:extLst>
              <a:ext uri="{FF2B5EF4-FFF2-40B4-BE49-F238E27FC236}">
                <a16:creationId xmlns:a16="http://schemas.microsoft.com/office/drawing/2014/main" id="{89AEC1AB-2342-436B-B7AE-B1E6C84C2BF5}"/>
              </a:ext>
            </a:extLst>
          </p:cNvPr>
          <p:cNvGrpSpPr/>
          <p:nvPr/>
        </p:nvGrpSpPr>
        <p:grpSpPr>
          <a:xfrm>
            <a:off x="-2050858" y="2571750"/>
            <a:ext cx="27467880" cy="1714500"/>
            <a:chOff x="-56028" y="2588111"/>
            <a:chExt cx="27467880" cy="1714500"/>
          </a:xfrm>
        </p:grpSpPr>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FDE60588-9D9B-44FC-AE54-E543FE478795}"/>
                    </a:ext>
                  </a:extLst>
                </p:cNvPr>
                <p:cNvGraphicFramePr>
                  <a:graphicFrameLocks noChangeAspect="1"/>
                </p:cNvGraphicFramePr>
                <p:nvPr/>
              </p:nvGraphicFramePr>
              <p:xfrm>
                <a:off x="-56028" y="2588111"/>
                <a:ext cx="3048000" cy="1714500"/>
              </p:xfrm>
              <a:graphic>
                <a:graphicData uri="http://schemas.microsoft.com/office/powerpoint/2016/sectionzoom">
                  <psez:sectionZm>
                    <psez:sectionZmObj sectionId="{AA691C47-4EA3-48D6-8922-0238FA527A14}">
                      <psez:zmPr id="{FAE5F4F3-26DB-436C-A67A-D562C40E4D8B}"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1" name="Section Zoom 20">
                  <a:hlinkClick r:id="rId6" action="ppaction://hlinksldjump"/>
                  <a:extLst>
                    <a:ext uri="{FF2B5EF4-FFF2-40B4-BE49-F238E27FC236}">
                      <a16:creationId xmlns:a16="http://schemas.microsoft.com/office/drawing/2014/main" id="{FDE60588-9D9B-44FC-AE54-E543FE478795}"/>
                    </a:ext>
                  </a:extLst>
                </p:cNvPr>
                <p:cNvPicPr>
                  <a:picLocks noGrp="1" noRot="1" noChangeAspect="1" noMove="1" noResize="1" noEditPoints="1" noAdjustHandles="1" noChangeArrowheads="1" noChangeShapeType="1"/>
                </p:cNvPicPr>
                <p:nvPr/>
              </p:nvPicPr>
              <p:blipFill>
                <a:blip r:embed="rId7"/>
                <a:stretch>
                  <a:fillRect/>
                </a:stretch>
              </p:blipFill>
              <p:spPr>
                <a:xfrm>
                  <a:off x="-2050858"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1D310B42-73E9-4FAC-AA15-3D3493E1DDDA}"/>
                    </a:ext>
                  </a:extLst>
                </p:cNvPr>
                <p:cNvGraphicFramePr>
                  <a:graphicFrameLocks noChangeAspect="1"/>
                </p:cNvGraphicFramePr>
                <p:nvPr/>
              </p:nvGraphicFramePr>
              <p:xfrm>
                <a:off x="3432526" y="2588111"/>
                <a:ext cx="3048000" cy="1714500"/>
              </p:xfrm>
              <a:graphic>
                <a:graphicData uri="http://schemas.microsoft.com/office/powerpoint/2016/sectionzoom">
                  <psez:sectionZm>
                    <psez:sectionZmObj sectionId="{140B66E7-2D5C-4F72-B9EF-02D5031B474E}">
                      <psez:zmPr id="{FEDB5E79-8764-40DD-BB58-DC38D4E2E2AF}"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2" name="Section Zoom 21">
                  <a:hlinkClick r:id="rId9" action="ppaction://hlinksldjump"/>
                  <a:extLst>
                    <a:ext uri="{FF2B5EF4-FFF2-40B4-BE49-F238E27FC236}">
                      <a16:creationId xmlns:a16="http://schemas.microsoft.com/office/drawing/2014/main" id="{1D310B42-73E9-4FAC-AA15-3D3493E1DDDA}"/>
                    </a:ext>
                  </a:extLst>
                </p:cNvPr>
                <p:cNvPicPr>
                  <a:picLocks noGrp="1" noRot="1" noChangeAspect="1" noMove="1" noResize="1" noEditPoints="1" noAdjustHandles="1" noChangeArrowheads="1" noChangeShapeType="1"/>
                </p:cNvPicPr>
                <p:nvPr/>
              </p:nvPicPr>
              <p:blipFill>
                <a:blip r:embed="rId10"/>
                <a:stretch>
                  <a:fillRect/>
                </a:stretch>
              </p:blipFill>
              <p:spPr>
                <a:xfrm>
                  <a:off x="1437696"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D86BF798-D862-4524-8984-872481723604}"/>
                    </a:ext>
                  </a:extLst>
                </p:cNvPr>
                <p:cNvGraphicFramePr>
                  <a:graphicFrameLocks noChangeAspect="1"/>
                </p:cNvGraphicFramePr>
                <p:nvPr/>
              </p:nvGraphicFramePr>
              <p:xfrm>
                <a:off x="6921080" y="2588111"/>
                <a:ext cx="3048000" cy="1714500"/>
              </p:xfrm>
              <a:graphic>
                <a:graphicData uri="http://schemas.microsoft.com/office/powerpoint/2016/sectionzoom">
                  <psez:sectionZm>
                    <psez:sectionZmObj sectionId="{FD29D6A3-9CD6-4287-8233-BBF3593F35A2}">
                      <psez:zmPr id="{93C35993-E77E-4789-AF3C-17FE8B406C6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5" name="Section Zoom 24">
                  <a:hlinkClick r:id="rId12" action="ppaction://hlinksldjump"/>
                  <a:extLst>
                    <a:ext uri="{FF2B5EF4-FFF2-40B4-BE49-F238E27FC236}">
                      <a16:creationId xmlns:a16="http://schemas.microsoft.com/office/drawing/2014/main" id="{D86BF798-D862-4524-8984-872481723604}"/>
                    </a:ext>
                  </a:extLst>
                </p:cNvPr>
                <p:cNvPicPr>
                  <a:picLocks noGrp="1" noRot="1" noChangeAspect="1" noMove="1" noResize="1" noEditPoints="1" noAdjustHandles="1" noChangeArrowheads="1" noChangeShapeType="1"/>
                </p:cNvPicPr>
                <p:nvPr/>
              </p:nvPicPr>
              <p:blipFill>
                <a:blip r:embed="rId13"/>
                <a:stretch>
                  <a:fillRect/>
                </a:stretch>
              </p:blipFill>
              <p:spPr>
                <a:xfrm>
                  <a:off x="4926250"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D6ED355F-DEA5-4717-B129-6C5CA55A6241}"/>
                    </a:ext>
                  </a:extLst>
                </p:cNvPr>
                <p:cNvGraphicFramePr>
                  <a:graphicFrameLocks noChangeAspect="1"/>
                </p:cNvGraphicFramePr>
                <p:nvPr/>
              </p:nvGraphicFramePr>
              <p:xfrm>
                <a:off x="10409634" y="2588111"/>
                <a:ext cx="3048000" cy="1714500"/>
              </p:xfrm>
              <a:graphic>
                <a:graphicData uri="http://schemas.microsoft.com/office/powerpoint/2016/sectionzoom">
                  <psez:sectionZm>
                    <psez:sectionZmObj sectionId="{5D06BC6C-861A-4025-8E44-1091E07A2F20}">
                      <psez:zmPr id="{C3144542-3D72-4E69-A253-0385647B8601}"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7" name="Section Zoom 26">
                  <a:hlinkClick r:id="rId15" action="ppaction://hlinksldjump"/>
                  <a:extLst>
                    <a:ext uri="{FF2B5EF4-FFF2-40B4-BE49-F238E27FC236}">
                      <a16:creationId xmlns:a16="http://schemas.microsoft.com/office/drawing/2014/main" id="{D6ED355F-DEA5-4717-B129-6C5CA55A6241}"/>
                    </a:ext>
                  </a:extLst>
                </p:cNvPr>
                <p:cNvPicPr>
                  <a:picLocks noGrp="1" noRot="1" noChangeAspect="1" noMove="1" noResize="1" noEditPoints="1" noAdjustHandles="1" noChangeArrowheads="1" noChangeShapeType="1"/>
                </p:cNvPicPr>
                <p:nvPr/>
              </p:nvPicPr>
              <p:blipFill>
                <a:blip r:embed="rId16"/>
                <a:stretch>
                  <a:fillRect/>
                </a:stretch>
              </p:blipFill>
              <p:spPr>
                <a:xfrm>
                  <a:off x="8414804"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69BD9C42-30B2-46F1-98D2-FE83142F8B4C}"/>
                    </a:ext>
                  </a:extLst>
                </p:cNvPr>
                <p:cNvGraphicFramePr>
                  <a:graphicFrameLocks noChangeAspect="1"/>
                </p:cNvGraphicFramePr>
                <p:nvPr/>
              </p:nvGraphicFramePr>
              <p:xfrm>
                <a:off x="13898188" y="2588111"/>
                <a:ext cx="3048000" cy="1714500"/>
              </p:xfrm>
              <a:graphic>
                <a:graphicData uri="http://schemas.microsoft.com/office/powerpoint/2016/sectionzoom">
                  <psez:sectionZm>
                    <psez:sectionZmObj sectionId="{44D5B3B1-A0B1-4B9E-B3A8-EF5FBFD57CAA}">
                      <psez:zmPr id="{31EA9758-23C9-4FC5-883F-32484D89A1FD}"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9" name="Section Zoom 28">
                  <a:hlinkClick r:id="rId18" action="ppaction://hlinksldjump"/>
                  <a:extLst>
                    <a:ext uri="{FF2B5EF4-FFF2-40B4-BE49-F238E27FC236}">
                      <a16:creationId xmlns:a16="http://schemas.microsoft.com/office/drawing/2014/main" id="{69BD9C42-30B2-46F1-98D2-FE83142F8B4C}"/>
                    </a:ext>
                  </a:extLst>
                </p:cNvPr>
                <p:cNvPicPr>
                  <a:picLocks noGrp="1" noRot="1" noChangeAspect="1" noMove="1" noResize="1" noEditPoints="1" noAdjustHandles="1" noChangeArrowheads="1" noChangeShapeType="1"/>
                </p:cNvPicPr>
                <p:nvPr/>
              </p:nvPicPr>
              <p:blipFill>
                <a:blip r:embed="rId19"/>
                <a:stretch>
                  <a:fillRect/>
                </a:stretch>
              </p:blipFill>
              <p:spPr>
                <a:xfrm>
                  <a:off x="11903358"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D40C49DE-4F5F-4625-B64E-C777ED82E0C8}"/>
                    </a:ext>
                  </a:extLst>
                </p:cNvPr>
                <p:cNvGraphicFramePr>
                  <a:graphicFrameLocks noChangeAspect="1"/>
                </p:cNvGraphicFramePr>
                <p:nvPr/>
              </p:nvGraphicFramePr>
              <p:xfrm>
                <a:off x="17386742" y="2588111"/>
                <a:ext cx="3048000" cy="1714500"/>
              </p:xfrm>
              <a:graphic>
                <a:graphicData uri="http://schemas.microsoft.com/office/powerpoint/2016/sectionzoom">
                  <psez:sectionZm>
                    <psez:sectionZmObj sectionId="{D52AB708-CD6C-470E-9F97-8F637C4EACAD}">
                      <psez:zmPr id="{57B98611-9C0A-4466-A9EA-B66C693D68AE}"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1" name="Section Zoom 30">
                  <a:hlinkClick r:id="rId21" action="ppaction://hlinksldjump"/>
                  <a:extLst>
                    <a:ext uri="{FF2B5EF4-FFF2-40B4-BE49-F238E27FC236}">
                      <a16:creationId xmlns:a16="http://schemas.microsoft.com/office/drawing/2014/main" id="{D40C49DE-4F5F-4625-B64E-C777ED82E0C8}"/>
                    </a:ext>
                  </a:extLst>
                </p:cNvPr>
                <p:cNvPicPr>
                  <a:picLocks noGrp="1" noRot="1" noChangeAspect="1" noMove="1" noResize="1" noEditPoints="1" noAdjustHandles="1" noChangeArrowheads="1" noChangeShapeType="1"/>
                </p:cNvPicPr>
                <p:nvPr/>
              </p:nvPicPr>
              <p:blipFill>
                <a:blip r:embed="rId22"/>
                <a:stretch>
                  <a:fillRect/>
                </a:stretch>
              </p:blipFill>
              <p:spPr>
                <a:xfrm>
                  <a:off x="15391912"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D5FE5AAF-C7F6-418E-ADDC-1700BAA1F6DE}"/>
                    </a:ext>
                  </a:extLst>
                </p:cNvPr>
                <p:cNvGraphicFramePr>
                  <a:graphicFrameLocks noChangeAspect="1"/>
                </p:cNvGraphicFramePr>
                <p:nvPr/>
              </p:nvGraphicFramePr>
              <p:xfrm>
                <a:off x="20875296" y="2588111"/>
                <a:ext cx="3048000" cy="1714500"/>
              </p:xfrm>
              <a:graphic>
                <a:graphicData uri="http://schemas.microsoft.com/office/powerpoint/2016/sectionzoom">
                  <psez:sectionZm>
                    <psez:sectionZmObj sectionId="{0E95E28B-0F02-4726-AE57-794C632255D3}">
                      <psez:zmPr id="{3AE57971-87BF-4490-8EBC-73C811DBADD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24" action="ppaction://hlinksldjump"/>
                  <a:extLst>
                    <a:ext uri="{FF2B5EF4-FFF2-40B4-BE49-F238E27FC236}">
                      <a16:creationId xmlns:a16="http://schemas.microsoft.com/office/drawing/2014/main" id="{D5FE5AAF-C7F6-418E-ADDC-1700BAA1F6DE}"/>
                    </a:ext>
                  </a:extLst>
                </p:cNvPr>
                <p:cNvPicPr>
                  <a:picLocks noGrp="1" noRot="1" noChangeAspect="1" noMove="1" noResize="1" noEditPoints="1" noAdjustHandles="1" noChangeArrowheads="1" noChangeShapeType="1"/>
                </p:cNvPicPr>
                <p:nvPr/>
              </p:nvPicPr>
              <p:blipFill>
                <a:blip r:embed="rId25"/>
                <a:stretch>
                  <a:fillRect/>
                </a:stretch>
              </p:blipFill>
              <p:spPr>
                <a:xfrm>
                  <a:off x="18880466"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04CFE7C4-A669-4B77-981C-9A10AD192D14}"/>
                    </a:ext>
                  </a:extLst>
                </p:cNvPr>
                <p:cNvGraphicFramePr>
                  <a:graphicFrameLocks noChangeAspect="1"/>
                </p:cNvGraphicFramePr>
                <p:nvPr/>
              </p:nvGraphicFramePr>
              <p:xfrm>
                <a:off x="24363852" y="2588111"/>
                <a:ext cx="3048000" cy="1714500"/>
              </p:xfrm>
              <a:graphic>
                <a:graphicData uri="http://schemas.microsoft.com/office/powerpoint/2016/sectionzoom">
                  <psez:sectionZm>
                    <psez:sectionZmObj sectionId="{7B9E9057-D942-47F3-871A-294B32A43995}">
                      <psez:zmPr id="{1F5390DE-4FD0-4623-AF77-4CAE5AC07EB6}" transitionDur="1000">
                        <p166:blipFill xmlns:p166="http://schemas.microsoft.com/office/powerpoint/2016/6/main">
                          <a:blip r:embed="rId2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3" name="Section Zoom 32">
                  <a:hlinkClick r:id="rId27" action="ppaction://hlinksldjump"/>
                  <a:extLst>
                    <a:ext uri="{FF2B5EF4-FFF2-40B4-BE49-F238E27FC236}">
                      <a16:creationId xmlns:a16="http://schemas.microsoft.com/office/drawing/2014/main" id="{04CFE7C4-A669-4B77-981C-9A10AD192D14}"/>
                    </a:ext>
                  </a:extLst>
                </p:cNvPr>
                <p:cNvPicPr>
                  <a:picLocks noGrp="1" noRot="1" noChangeAspect="1" noMove="1" noResize="1" noEditPoints="1" noAdjustHandles="1" noChangeArrowheads="1" noChangeShapeType="1"/>
                </p:cNvPicPr>
                <p:nvPr/>
              </p:nvPicPr>
              <p:blipFill>
                <a:blip r:embed="rId28"/>
                <a:stretch>
                  <a:fillRect/>
                </a:stretch>
              </p:blipFill>
              <p:spPr>
                <a:xfrm>
                  <a:off x="22369022" y="2571750"/>
                  <a:ext cx="3048000" cy="1714500"/>
                </a:xfrm>
                <a:prstGeom prst="rect">
                  <a:avLst/>
                </a:prstGeom>
                <a:ln w="3175">
                  <a:solidFill>
                    <a:prstClr val="ltGray"/>
                  </a:solidFill>
                </a:ln>
              </p:spPr>
            </p:pic>
          </mc:Fallback>
        </mc:AlternateContent>
      </p:grpSp>
      <p:pic>
        <p:nvPicPr>
          <p:cNvPr id="34" name="Picture 33">
            <a:hlinkClick r:id="" action="ppaction://hlinkshowjump?jump=previousslide"/>
            <a:extLst>
              <a:ext uri="{FF2B5EF4-FFF2-40B4-BE49-F238E27FC236}">
                <a16:creationId xmlns:a16="http://schemas.microsoft.com/office/drawing/2014/main" id="{3B3374BB-C7A8-4F0A-A775-249CE081E323}"/>
              </a:ext>
            </a:extLst>
          </p:cNvPr>
          <p:cNvPicPr>
            <a:picLocks noChangeAspect="1"/>
          </p:cNvPicPr>
          <p:nvPr/>
        </p:nvPicPr>
        <p:blipFill>
          <a:blip r:embed="rId29"/>
          <a:stretch>
            <a:fillRect/>
          </a:stretch>
        </p:blipFill>
        <p:spPr>
          <a:xfrm>
            <a:off x="721305" y="5073945"/>
            <a:ext cx="952500" cy="952500"/>
          </a:xfrm>
          <a:prstGeom prst="rect">
            <a:avLst/>
          </a:prstGeom>
        </p:spPr>
      </p:pic>
      <p:sp>
        <p:nvSpPr>
          <p:cNvPr id="14" name="TextBox 13">
            <a:extLst>
              <a:ext uri="{FF2B5EF4-FFF2-40B4-BE49-F238E27FC236}">
                <a16:creationId xmlns:a16="http://schemas.microsoft.com/office/drawing/2014/main" id="{D3948653-8A3B-46FF-8C46-009AFA36D129}"/>
              </a:ext>
            </a:extLst>
          </p:cNvPr>
          <p:cNvSpPr txBox="1"/>
          <p:nvPr/>
        </p:nvSpPr>
        <p:spPr>
          <a:xfrm>
            <a:off x="1349349" y="265678"/>
            <a:ext cx="5516217"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a:latin typeface="Algerian" panose="04020705040A02060702" pitchFamily="82" charset="0"/>
              </a:rPr>
              <a:t>Senior Project</a:t>
            </a:r>
          </a:p>
        </p:txBody>
      </p:sp>
      <p:sp>
        <p:nvSpPr>
          <p:cNvPr id="15" name="TextBox 14">
            <a:extLst>
              <a:ext uri="{FF2B5EF4-FFF2-40B4-BE49-F238E27FC236}">
                <a16:creationId xmlns:a16="http://schemas.microsoft.com/office/drawing/2014/main" id="{D2F14FB9-0C3D-4332-9466-6604A880FF11}"/>
              </a:ext>
            </a:extLst>
          </p:cNvPr>
          <p:cNvSpPr txBox="1"/>
          <p:nvPr/>
        </p:nvSpPr>
        <p:spPr>
          <a:xfrm>
            <a:off x="5061867" y="1729934"/>
            <a:ext cx="266647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t>Age/Gender Model</a:t>
            </a:r>
          </a:p>
        </p:txBody>
      </p:sp>
    </p:spTree>
    <p:extLst>
      <p:ext uri="{BB962C8B-B14F-4D97-AF65-F5344CB8AC3E}">
        <p14:creationId xmlns:p14="http://schemas.microsoft.com/office/powerpoint/2010/main" val="338059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DA80AD-FA9A-49C7-B51C-EBD19EA640CA}"/>
              </a:ext>
            </a:extLst>
          </p:cNvPr>
          <p:cNvSpPr/>
          <p:nvPr/>
        </p:nvSpPr>
        <p:spPr>
          <a:xfrm>
            <a:off x="0" y="0"/>
            <a:ext cx="12192000" cy="6858000"/>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A60EFB-099B-44B6-B86E-ACE7A265F3C7}"/>
              </a:ext>
            </a:extLst>
          </p:cNvPr>
          <p:cNvSpPr txBox="1"/>
          <p:nvPr/>
        </p:nvSpPr>
        <p:spPr>
          <a:xfrm>
            <a:off x="4055704" y="2748060"/>
            <a:ext cx="2569030" cy="461665"/>
          </a:xfrm>
          <a:prstGeom prst="rect">
            <a:avLst/>
          </a:prstGeom>
          <a:noFill/>
        </p:spPr>
        <p:txBody>
          <a:bodyPr wrap="square" rtlCol="0">
            <a:spAutoFit/>
          </a:bodyPr>
          <a:lstStyle/>
          <a:p>
            <a:r>
              <a:rPr lang="en-US" sz="2400" b="1" dirty="0">
                <a:solidFill>
                  <a:srgbClr val="FFC000"/>
                </a:solidFill>
              </a:rPr>
              <a:t>Encoding Variables</a:t>
            </a:r>
          </a:p>
        </p:txBody>
      </p:sp>
      <p:sp>
        <p:nvSpPr>
          <p:cNvPr id="9" name="Oval 8">
            <a:extLst>
              <a:ext uri="{FF2B5EF4-FFF2-40B4-BE49-F238E27FC236}">
                <a16:creationId xmlns:a16="http://schemas.microsoft.com/office/drawing/2014/main" id="{4D0344D0-D60F-4B70-B475-B4528CAF67AA}"/>
              </a:ext>
            </a:extLst>
          </p:cNvPr>
          <p:cNvSpPr/>
          <p:nvPr/>
        </p:nvSpPr>
        <p:spPr>
          <a:xfrm>
            <a:off x="3140527" y="2625883"/>
            <a:ext cx="706017" cy="706017"/>
          </a:xfrm>
          <a:prstGeom prst="ellipse">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270130-8939-4F7F-8393-9C2634000130}"/>
              </a:ext>
            </a:extLst>
          </p:cNvPr>
          <p:cNvSpPr/>
          <p:nvPr/>
        </p:nvSpPr>
        <p:spPr>
          <a:xfrm>
            <a:off x="4987210" y="3428999"/>
            <a:ext cx="706017" cy="706017"/>
          </a:xfrm>
          <a:prstGeom prst="ellipse">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D3DD1FE-AC75-406B-A323-1ECA7018EB80}"/>
              </a:ext>
            </a:extLst>
          </p:cNvPr>
          <p:cNvCxnSpPr>
            <a:cxnSpLocks/>
          </p:cNvCxnSpPr>
          <p:nvPr/>
        </p:nvCxnSpPr>
        <p:spPr>
          <a:xfrm>
            <a:off x="5355768" y="4135016"/>
            <a:ext cx="0" cy="3002323"/>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8" name="Straight Connector 17">
            <a:extLst>
              <a:ext uri="{FF2B5EF4-FFF2-40B4-BE49-F238E27FC236}">
                <a16:creationId xmlns:a16="http://schemas.microsoft.com/office/drawing/2014/main" id="{894FA1BF-EA7A-4F6E-B28C-6A600827BEA0}"/>
              </a:ext>
            </a:extLst>
          </p:cNvPr>
          <p:cNvCxnSpPr>
            <a:cxnSpLocks/>
          </p:cNvCxnSpPr>
          <p:nvPr/>
        </p:nvCxnSpPr>
        <p:spPr>
          <a:xfrm flipH="1">
            <a:off x="-1360325" y="2966685"/>
            <a:ext cx="4500852"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2" name="Rectangle 1">
            <a:extLst>
              <a:ext uri="{FF2B5EF4-FFF2-40B4-BE49-F238E27FC236}">
                <a16:creationId xmlns:a16="http://schemas.microsoft.com/office/drawing/2014/main" id="{DBDEE144-C288-4ABD-A85B-885D1F0A72DC}"/>
              </a:ext>
            </a:extLst>
          </p:cNvPr>
          <p:cNvSpPr>
            <a:spLocks noChangeArrowheads="1"/>
          </p:cNvSpPr>
          <p:nvPr/>
        </p:nvSpPr>
        <p:spPr bwMode="auto">
          <a:xfrm>
            <a:off x="6833894" y="3403648"/>
            <a:ext cx="4754672"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rPr>
              <a:t>We prepared our data for modeling: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bg1"/>
                </a:solidFill>
                <a:effectLst/>
              </a:rPr>
              <a:t>Encoded Categorical Variables</a:t>
            </a:r>
            <a:r>
              <a:rPr kumimoji="0" lang="en-US" altLang="en-US" sz="1600" b="0" i="0" u="none" strike="noStrike" cap="none" normalizeH="0" baseline="0" dirty="0">
                <a:ln>
                  <a:noFill/>
                </a:ln>
                <a:solidFill>
                  <a:schemeClr val="bg1"/>
                </a:solidFill>
                <a:effectLst/>
              </a:rPr>
              <a:t>: Used </a:t>
            </a:r>
            <a:r>
              <a:rPr kumimoji="0" lang="en-US" altLang="en-US" sz="1600" b="0" i="0" u="none" strike="noStrike" cap="none" normalizeH="0" baseline="0" dirty="0" err="1">
                <a:ln>
                  <a:noFill/>
                </a:ln>
                <a:solidFill>
                  <a:schemeClr val="bg1"/>
                </a:solidFill>
                <a:effectLst/>
              </a:rPr>
              <a:t>pd.get_dummies</a:t>
            </a:r>
            <a:r>
              <a:rPr kumimoji="0" lang="en-US" altLang="en-US" sz="1600" b="0" i="0" u="none" strike="noStrike" cap="none" normalizeH="0" baseline="0" dirty="0">
                <a:ln>
                  <a:noFill/>
                </a:ln>
                <a:solidFill>
                  <a:schemeClr val="bg1"/>
                </a:solidFill>
                <a:effectLst/>
              </a:rPr>
              <a:t> to create binary columns </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bg1"/>
                </a:solidFill>
                <a:effectLst/>
              </a:rPr>
              <a:t>Merged Columns</a:t>
            </a:r>
            <a:r>
              <a:rPr kumimoji="0" lang="en-US" altLang="en-US" sz="1600" b="0" i="0" u="none" strike="noStrike" cap="none" normalizeH="0" baseline="0" dirty="0">
                <a:ln>
                  <a:noFill/>
                </a:ln>
                <a:solidFill>
                  <a:schemeClr val="bg1"/>
                </a:solidFill>
                <a:effectLst/>
              </a:rPr>
              <a:t>: Used </a:t>
            </a:r>
            <a:r>
              <a:rPr kumimoji="0" lang="en-US" altLang="en-US" sz="1600" b="0" i="0" u="none" strike="noStrike" cap="none" normalizeH="0" baseline="0" dirty="0" err="1">
                <a:ln>
                  <a:noFill/>
                </a:ln>
                <a:solidFill>
                  <a:schemeClr val="bg1"/>
                </a:solidFill>
                <a:effectLst/>
              </a:rPr>
              <a:t>pd.concat</a:t>
            </a:r>
            <a:r>
              <a:rPr kumimoji="0" lang="en-US" altLang="en-US" sz="1600" b="0" i="0" u="none" strike="noStrike" cap="none" normalizeH="0" baseline="0" dirty="0">
                <a:ln>
                  <a:noFill/>
                </a:ln>
                <a:solidFill>
                  <a:schemeClr val="bg1"/>
                </a:solidFill>
                <a:effectLst/>
              </a:rPr>
              <a:t> to combine these new columns with the original </a:t>
            </a:r>
            <a:r>
              <a:rPr kumimoji="0" lang="en-US" altLang="en-US" sz="1600" b="0" i="0" u="none" strike="noStrike" cap="none" normalizeH="0" baseline="0" dirty="0" err="1">
                <a:ln>
                  <a:noFill/>
                </a:ln>
                <a:solidFill>
                  <a:schemeClr val="bg1"/>
                </a:solidFill>
                <a:effectLst/>
              </a:rPr>
              <a:t>DataFrame</a:t>
            </a:r>
            <a:r>
              <a:rPr kumimoji="0" lang="en-US" altLang="en-US" sz="1600"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bg1"/>
                </a:solidFill>
                <a:effectLst/>
              </a:rPr>
              <a:t>Dropped Original Column</a:t>
            </a:r>
            <a:r>
              <a:rPr kumimoji="0" lang="en-US" altLang="en-US" sz="1600" b="0" i="0" u="none" strike="noStrike" cap="none" normalizeH="0" baseline="0" dirty="0">
                <a:ln>
                  <a:noFill/>
                </a:ln>
                <a:solidFill>
                  <a:schemeClr val="bg1"/>
                </a:solidFill>
                <a:effectLst/>
              </a:rPr>
              <a:t>: Removed the original 'Gender' column using </a:t>
            </a:r>
            <a:r>
              <a:rPr kumimoji="0" lang="en-US" altLang="en-US" sz="1600" b="0" i="0" u="none" strike="noStrike" cap="none" normalizeH="0" baseline="0" dirty="0" err="1">
                <a:ln>
                  <a:noFill/>
                </a:ln>
                <a:solidFill>
                  <a:schemeClr val="bg1"/>
                </a:solidFill>
                <a:effectLst/>
              </a:rPr>
              <a:t>df.drop</a:t>
            </a:r>
            <a:r>
              <a:rPr kumimoji="0" lang="en-US" altLang="en-US" sz="1600" b="0" i="0" u="none" strike="noStrike" cap="none" normalizeH="0" baseline="0" dirty="0">
                <a:ln>
                  <a:noFill/>
                </a:ln>
                <a:solidFill>
                  <a:schemeClr val="bg1"/>
                </a:solidFill>
                <a:effectLst/>
              </a:rPr>
              <a:t>(</a:t>
            </a:r>
            <a:r>
              <a:rPr kumimoji="0" lang="en-US" altLang="en-US" sz="1600" b="0" i="0" u="none" strike="noStrike" cap="none" normalizeH="0" baseline="0" dirty="0" err="1">
                <a:ln>
                  <a:noFill/>
                </a:ln>
                <a:solidFill>
                  <a:schemeClr val="bg1"/>
                </a:solidFill>
                <a:effectLst/>
              </a:rPr>
              <a:t>inplace</a:t>
            </a:r>
            <a:r>
              <a:rPr kumimoji="0" lang="en-US" altLang="en-US" sz="1600" b="0" i="0" u="none" strike="noStrike" cap="none" normalizeH="0" baseline="0" dirty="0">
                <a:ln>
                  <a:noFill/>
                </a:ln>
                <a:solidFill>
                  <a:schemeClr val="bg1"/>
                </a:solidFill>
                <a:effectLst/>
              </a:rPr>
              <a:t>=True).</a:t>
            </a:r>
          </a:p>
        </p:txBody>
      </p:sp>
    </p:spTree>
    <p:extLst>
      <p:ext uri="{BB962C8B-B14F-4D97-AF65-F5344CB8AC3E}">
        <p14:creationId xmlns:p14="http://schemas.microsoft.com/office/powerpoint/2010/main" val="3950143531"/>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DA80AD-FA9A-49C7-B51C-EBD19EA640CA}"/>
              </a:ext>
            </a:extLst>
          </p:cNvPr>
          <p:cNvSpPr/>
          <p:nvPr/>
        </p:nvSpPr>
        <p:spPr>
          <a:xfrm>
            <a:off x="0" y="0"/>
            <a:ext cx="12192000" cy="6858000"/>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A60EFB-099B-44B6-B86E-ACE7A265F3C7}"/>
              </a:ext>
            </a:extLst>
          </p:cNvPr>
          <p:cNvSpPr txBox="1"/>
          <p:nvPr/>
        </p:nvSpPr>
        <p:spPr>
          <a:xfrm>
            <a:off x="4233375" y="3013501"/>
            <a:ext cx="2569030" cy="830997"/>
          </a:xfrm>
          <a:prstGeom prst="rect">
            <a:avLst/>
          </a:prstGeom>
          <a:noFill/>
        </p:spPr>
        <p:txBody>
          <a:bodyPr wrap="square" rtlCol="0">
            <a:spAutoFit/>
          </a:bodyPr>
          <a:lstStyle/>
          <a:p>
            <a:r>
              <a:rPr lang="en-US" sz="2400" b="1" dirty="0">
                <a:solidFill>
                  <a:srgbClr val="FFC000"/>
                </a:solidFill>
              </a:rPr>
              <a:t>Model Training</a:t>
            </a:r>
            <a:endParaRPr lang="en-US" sz="2400" dirty="0">
              <a:solidFill>
                <a:srgbClr val="FFC000"/>
              </a:solidFill>
            </a:endParaRPr>
          </a:p>
          <a:p>
            <a:endParaRPr lang="en-US" sz="2400" b="1" dirty="0">
              <a:solidFill>
                <a:srgbClr val="FFC000"/>
              </a:solidFill>
            </a:endParaRPr>
          </a:p>
        </p:txBody>
      </p:sp>
      <p:sp>
        <p:nvSpPr>
          <p:cNvPr id="9" name="Oval 8">
            <a:extLst>
              <a:ext uri="{FF2B5EF4-FFF2-40B4-BE49-F238E27FC236}">
                <a16:creationId xmlns:a16="http://schemas.microsoft.com/office/drawing/2014/main" id="{4D0344D0-D60F-4B70-B475-B4528CAF67AA}"/>
              </a:ext>
            </a:extLst>
          </p:cNvPr>
          <p:cNvSpPr/>
          <p:nvPr/>
        </p:nvSpPr>
        <p:spPr>
          <a:xfrm>
            <a:off x="4977102" y="2103369"/>
            <a:ext cx="706017" cy="706017"/>
          </a:xfrm>
          <a:prstGeom prst="ellipse">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94FA1BF-EA7A-4F6E-B28C-6A600827BEA0}"/>
              </a:ext>
            </a:extLst>
          </p:cNvPr>
          <p:cNvCxnSpPr>
            <a:cxnSpLocks/>
          </p:cNvCxnSpPr>
          <p:nvPr/>
        </p:nvCxnSpPr>
        <p:spPr>
          <a:xfrm flipH="1">
            <a:off x="-1142608" y="3179050"/>
            <a:ext cx="4500852"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CE541AB3-00B9-42B9-B322-63BB645B049C}"/>
              </a:ext>
            </a:extLst>
          </p:cNvPr>
          <p:cNvCxnSpPr>
            <a:cxnSpLocks/>
          </p:cNvCxnSpPr>
          <p:nvPr/>
        </p:nvCxnSpPr>
        <p:spPr>
          <a:xfrm>
            <a:off x="5355768" y="0"/>
            <a:ext cx="0" cy="2103369"/>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15" name="Oval 14">
            <a:extLst>
              <a:ext uri="{FF2B5EF4-FFF2-40B4-BE49-F238E27FC236}">
                <a16:creationId xmlns:a16="http://schemas.microsoft.com/office/drawing/2014/main" id="{93FEA5D3-836B-4978-82F7-7BC068F3097C}"/>
              </a:ext>
            </a:extLst>
          </p:cNvPr>
          <p:cNvSpPr/>
          <p:nvPr/>
        </p:nvSpPr>
        <p:spPr>
          <a:xfrm>
            <a:off x="3275824" y="2809386"/>
            <a:ext cx="706017" cy="706017"/>
          </a:xfrm>
          <a:prstGeom prst="ellipse">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F7C3A7F-47F3-4C1C-B556-883AA5BD3592}"/>
              </a:ext>
            </a:extLst>
          </p:cNvPr>
          <p:cNvSpPr>
            <a:spLocks noChangeArrowheads="1"/>
          </p:cNvSpPr>
          <p:nvPr/>
        </p:nvSpPr>
        <p:spPr bwMode="auto">
          <a:xfrm>
            <a:off x="437102" y="3848006"/>
            <a:ext cx="1049203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Splitting Data</a:t>
            </a:r>
            <a:r>
              <a:rPr kumimoji="0" lang="en-US" altLang="en-US" sz="1600" b="0" i="0" u="none" strike="noStrike" cap="none" normalizeH="0" baseline="0" dirty="0">
                <a:ln>
                  <a:noFill/>
                </a:ln>
                <a:solidFill>
                  <a:schemeClr val="bg1"/>
                </a:solidFill>
                <a:effectLst/>
                <a:latin typeface="Arial" panose="020B0604020202020204" pitchFamily="34" charset="0"/>
              </a:rPr>
              <a:t>: Used </a:t>
            </a:r>
            <a:r>
              <a:rPr kumimoji="0" lang="en-US" altLang="en-US" sz="1600" b="0" i="0" u="none" strike="noStrike" cap="none" normalizeH="0" baseline="0" dirty="0" err="1">
                <a:ln>
                  <a:noFill/>
                </a:ln>
                <a:solidFill>
                  <a:schemeClr val="bg1"/>
                </a:solidFill>
                <a:effectLst/>
                <a:latin typeface="Arial Unicode MS" panose="020B0604020202020204" pitchFamily="34" charset="-128"/>
              </a:rPr>
              <a:t>train_test_split</a:t>
            </a:r>
            <a:r>
              <a:rPr kumimoji="0" lang="en-US" altLang="en-US" sz="1600" b="0" i="0" u="none" strike="noStrike" cap="none" normalizeH="0" baseline="0" dirty="0">
                <a:ln>
                  <a:noFill/>
                </a:ln>
                <a:solidFill>
                  <a:schemeClr val="bg1"/>
                </a:solidFill>
                <a:effectLst/>
              </a:rPr>
              <a:t> from </a:t>
            </a:r>
            <a:r>
              <a:rPr kumimoji="0" lang="en-US" altLang="en-US" sz="1600" b="0" i="0" u="none" strike="noStrike" cap="none" normalizeH="0" baseline="0" dirty="0" err="1">
                <a:ln>
                  <a:noFill/>
                </a:ln>
                <a:solidFill>
                  <a:schemeClr val="bg1"/>
                </a:solidFill>
                <a:effectLst/>
                <a:latin typeface="Arial Unicode MS" panose="020B0604020202020204" pitchFamily="34" charset="-128"/>
              </a:rPr>
              <a:t>sklearn.model_selection</a:t>
            </a:r>
            <a:r>
              <a:rPr kumimoji="0" lang="en-US" altLang="en-US" sz="1600" b="0" i="0" u="none" strike="noStrike" cap="none" normalizeH="0" baseline="0" dirty="0">
                <a:ln>
                  <a:noFill/>
                </a:ln>
                <a:solidFill>
                  <a:schemeClr val="bg1"/>
                </a:solidFill>
                <a:effectLst/>
              </a:rPr>
              <a:t> to allocate 5% of the data for testing (and shuffled the data (</a:t>
            </a:r>
            <a:r>
              <a:rPr kumimoji="0" lang="en-US" altLang="en-US" sz="1600" b="0" i="0" u="none" strike="noStrike" cap="none" normalizeH="0" baseline="0" dirty="0">
                <a:ln>
                  <a:noFill/>
                </a:ln>
                <a:solidFill>
                  <a:schemeClr val="bg1"/>
                </a:solidFill>
                <a:effectLst/>
                <a:latin typeface="Arial Unicode MS" panose="020B0604020202020204" pitchFamily="34" charset="-128"/>
              </a:rPr>
              <a:t>shuffle=True</a:t>
            </a:r>
            <a:r>
              <a:rPr kumimoji="0" lang="en-US" altLang="en-US" sz="1600" b="0" i="0" u="none" strike="noStrike" cap="none" normalizeH="0" baseline="0" dirty="0">
                <a:ln>
                  <a:noFill/>
                </a:ln>
                <a:solidFill>
                  <a:schemeClr val="bg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Decision Tree Classifier</a:t>
            </a:r>
            <a:r>
              <a:rPr kumimoji="0" lang="en-US" altLang="en-US" sz="1600" b="0" i="0" u="none" strike="noStrike" cap="none" normalizeH="0" baseline="0" dirty="0">
                <a:ln>
                  <a:noFill/>
                </a:ln>
                <a:solidFill>
                  <a:schemeClr val="bg1"/>
                </a:solidFill>
                <a:effectLst/>
                <a:latin typeface="Arial" panose="020B0604020202020204" pitchFamily="34" charset="0"/>
              </a:rPr>
              <a:t>: Created </a:t>
            </a:r>
            <a:r>
              <a:rPr kumimoji="0" lang="en-US" altLang="en-US" sz="1600" b="0" i="0" u="none" strike="noStrike" cap="none" normalizeH="0" baseline="0" dirty="0" err="1">
                <a:ln>
                  <a:noFill/>
                </a:ln>
                <a:solidFill>
                  <a:schemeClr val="bg1"/>
                </a:solidFill>
                <a:effectLst/>
                <a:latin typeface="Arial Unicode MS" panose="020B0604020202020204" pitchFamily="34" charset="-128"/>
              </a:rPr>
              <a:t>clf_entropy</a:t>
            </a:r>
            <a:r>
              <a:rPr kumimoji="0" lang="en-US" altLang="en-US" sz="1600" b="0" i="0" u="none" strike="noStrike" cap="none" normalizeH="0" baseline="0" dirty="0">
                <a:ln>
                  <a:noFill/>
                </a:ln>
                <a:solidFill>
                  <a:schemeClr val="bg1"/>
                </a:solidFill>
                <a:effectLst/>
              </a:rPr>
              <a:t> using </a:t>
            </a:r>
            <a:r>
              <a:rPr kumimoji="0" lang="en-US" altLang="en-US" sz="1600" b="0" i="0" u="none" strike="noStrike" cap="none" normalizeH="0" baseline="0" dirty="0" err="1">
                <a:ln>
                  <a:noFill/>
                </a:ln>
                <a:solidFill>
                  <a:schemeClr val="bg1"/>
                </a:solidFill>
                <a:effectLst/>
                <a:latin typeface="Arial Unicode MS" panose="020B0604020202020204" pitchFamily="34" charset="-128"/>
              </a:rPr>
              <a:t>DecisionTreeClassifier</a:t>
            </a:r>
            <a:r>
              <a:rPr kumimoji="0" lang="en-US" altLang="en-US" sz="1600" b="0" i="0" u="none" strike="noStrike" cap="none" normalizeH="0" baseline="0" dirty="0">
                <a:ln>
                  <a:noFill/>
                </a:ln>
                <a:solidFill>
                  <a:schemeClr val="bg1"/>
                </a:solidFill>
                <a:effectLst/>
              </a:rPr>
              <a:t> with:</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latin typeface="Arial Unicode MS" panose="020B0604020202020204" pitchFamily="34" charset="-128"/>
              </a:rPr>
              <a:t>criterion="entropy"</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bg1"/>
                </a:solidFill>
                <a:effectLst/>
                <a:latin typeface="Arial Unicode MS" panose="020B0604020202020204" pitchFamily="34" charset="-128"/>
              </a:rPr>
              <a:t>max_depth</a:t>
            </a:r>
            <a:r>
              <a:rPr kumimoji="0" lang="en-US" altLang="en-US" sz="1600" b="0" i="0" u="none" strike="noStrike" cap="none" normalizeH="0" baseline="0" dirty="0">
                <a:ln>
                  <a:noFill/>
                </a:ln>
                <a:solidFill>
                  <a:schemeClr val="bg1"/>
                </a:solidFill>
                <a:effectLst/>
                <a:latin typeface="Arial Unicode MS" panose="020B0604020202020204" pitchFamily="34" charset="-128"/>
              </a:rPr>
              <a:t>=10</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bg1"/>
                </a:solidFill>
                <a:effectLst/>
                <a:latin typeface="Arial Unicode MS" panose="020B0604020202020204" pitchFamily="34" charset="-128"/>
              </a:rPr>
              <a:t>min_samples_leaf</a:t>
            </a:r>
            <a:r>
              <a:rPr kumimoji="0" lang="en-US" altLang="en-US" sz="1600" b="0" i="0" u="none" strike="noStrike" cap="none" normalizeH="0" baseline="0" dirty="0">
                <a:ln>
                  <a:noFill/>
                </a:ln>
                <a:solidFill>
                  <a:schemeClr val="bg1"/>
                </a:solidFill>
                <a:effectLst/>
                <a:latin typeface="Arial Unicode MS" panose="020B0604020202020204" pitchFamily="34" charset="-128"/>
              </a:rPr>
              <a:t>=3</a:t>
            </a:r>
            <a:endParaRPr kumimoji="0" lang="en-US" altLang="en-US" sz="16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Training the Model</a:t>
            </a:r>
            <a:r>
              <a:rPr kumimoji="0" lang="en-US" altLang="en-US" sz="1600" b="0" i="0" u="none" strike="noStrike" cap="none" normalizeH="0" baseline="0" dirty="0">
                <a:ln>
                  <a:noFill/>
                </a:ln>
                <a:solidFill>
                  <a:schemeClr val="bg1"/>
                </a:solidFill>
                <a:effectLst/>
                <a:latin typeface="Arial" panose="020B0604020202020204" pitchFamily="34" charset="0"/>
              </a:rPr>
              <a:t>: Trained </a:t>
            </a:r>
            <a:r>
              <a:rPr kumimoji="0" lang="en-US" altLang="en-US" sz="1600" b="0" i="0" u="none" strike="noStrike" cap="none" normalizeH="0" baseline="0" dirty="0" err="1">
                <a:ln>
                  <a:noFill/>
                </a:ln>
                <a:solidFill>
                  <a:schemeClr val="bg1"/>
                </a:solidFill>
                <a:effectLst/>
                <a:latin typeface="Arial Unicode MS" panose="020B0604020202020204" pitchFamily="34" charset="-128"/>
              </a:rPr>
              <a:t>clf_entropy</a:t>
            </a:r>
            <a:r>
              <a:rPr kumimoji="0" lang="en-US" altLang="en-US" sz="1600" b="0" i="0" u="none" strike="noStrike" cap="none" normalizeH="0" baseline="0" dirty="0">
                <a:ln>
                  <a:noFill/>
                </a:ln>
                <a:solidFill>
                  <a:schemeClr val="bg1"/>
                </a:solidFill>
                <a:effectLst/>
              </a:rPr>
              <a:t> on the training data </a:t>
            </a:r>
            <a:r>
              <a:rPr kumimoji="0" lang="en-US" altLang="en-US" sz="1600" b="0" i="0" u="none" strike="noStrike" cap="none" normalizeH="0" baseline="0" dirty="0">
                <a:ln>
                  <a:noFill/>
                </a:ln>
                <a:solidFill>
                  <a:schemeClr val="bg1"/>
                </a:solidFill>
                <a:effectLst/>
                <a:latin typeface="Arial Unicode MS" panose="020B0604020202020204" pitchFamily="34" charset="-128"/>
              </a:rPr>
              <a:t>(</a:t>
            </a:r>
            <a:r>
              <a:rPr kumimoji="0" lang="en-US" altLang="en-US" sz="1600" b="0" i="0" u="none" strike="noStrike" cap="none" normalizeH="0" baseline="0" dirty="0" err="1">
                <a:ln>
                  <a:noFill/>
                </a:ln>
                <a:solidFill>
                  <a:schemeClr val="bg1"/>
                </a:solidFill>
                <a:effectLst/>
                <a:latin typeface="Arial Unicode MS" panose="020B0604020202020204" pitchFamily="34" charset="-128"/>
              </a:rPr>
              <a:t>X_train</a:t>
            </a:r>
            <a:r>
              <a:rPr kumimoji="0" lang="en-US" altLang="en-US" sz="1600" b="0" i="0" u="none" strike="noStrike" cap="none" normalizeH="0" baseline="0" dirty="0">
                <a:ln>
                  <a:noFill/>
                </a:ln>
                <a:solidFill>
                  <a:schemeClr val="bg1"/>
                </a:solidFill>
                <a:effectLst/>
                <a:latin typeface="Arial Unicode MS" panose="020B0604020202020204" pitchFamily="34" charset="-128"/>
              </a:rPr>
              <a:t>, </a:t>
            </a:r>
            <a:r>
              <a:rPr kumimoji="0" lang="en-US" altLang="en-US" sz="1600" b="0" i="0" u="none" strike="noStrike" cap="none" normalizeH="0" baseline="0" dirty="0" err="1">
                <a:ln>
                  <a:noFill/>
                </a:ln>
                <a:solidFill>
                  <a:schemeClr val="bg1"/>
                </a:solidFill>
                <a:effectLst/>
                <a:latin typeface="Arial Unicode MS" panose="020B0604020202020204" pitchFamily="34" charset="-128"/>
              </a:rPr>
              <a:t>Y_train</a:t>
            </a:r>
            <a:r>
              <a:rPr kumimoji="0" lang="en-US" altLang="en-US" sz="1600" b="0" i="0" u="none" strike="noStrike" cap="none" normalizeH="0" baseline="0" dirty="0">
                <a:ln>
                  <a:noFill/>
                </a:ln>
                <a:solidFill>
                  <a:schemeClr val="bg1"/>
                </a:solidFill>
                <a:effectLst/>
                <a:latin typeface="Arial Unicode MS" panose="020B0604020202020204" pitchFamily="34" charset="-128"/>
              </a:rPr>
              <a:t>)</a:t>
            </a:r>
            <a:r>
              <a:rPr kumimoji="0" lang="en-US" altLang="en-US" sz="1600" b="0" i="0" u="none" strike="noStrike" cap="none" normalizeH="0" baseline="0" dirty="0">
                <a:ln>
                  <a:noFill/>
                </a:ln>
                <a:solidFill>
                  <a:schemeClr val="bg1"/>
                </a:solidFill>
                <a:effectLst/>
              </a:rPr>
              <a:t> using </a:t>
            </a:r>
            <a:r>
              <a:rPr kumimoji="0" lang="en-US" altLang="en-US" sz="1600" b="0" i="0" u="none" strike="noStrike" cap="none" normalizeH="0" baseline="0" dirty="0">
                <a:ln>
                  <a:noFill/>
                </a:ln>
                <a:solidFill>
                  <a:schemeClr val="bg1"/>
                </a:solidFill>
                <a:effectLst/>
                <a:latin typeface="Arial Unicode MS" panose="020B0604020202020204" pitchFamily="34" charset="-128"/>
              </a:rPr>
              <a:t>fit</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1680144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DA80AD-FA9A-49C7-B51C-EBD19EA640CA}"/>
              </a:ext>
            </a:extLst>
          </p:cNvPr>
          <p:cNvSpPr/>
          <p:nvPr/>
        </p:nvSpPr>
        <p:spPr>
          <a:xfrm>
            <a:off x="0" y="0"/>
            <a:ext cx="12192000" cy="6858000"/>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AA60EFB-099B-44B6-B86E-ACE7A265F3C7}"/>
              </a:ext>
            </a:extLst>
          </p:cNvPr>
          <p:cNvSpPr txBox="1"/>
          <p:nvPr/>
        </p:nvSpPr>
        <p:spPr>
          <a:xfrm>
            <a:off x="4399126" y="2826041"/>
            <a:ext cx="256903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Calibri" panose="020F0502020204030204"/>
                <a:ea typeface="+mn-ea"/>
                <a:cs typeface="+mn-cs"/>
              </a:rPr>
              <a:t>Model Saving</a:t>
            </a:r>
          </a:p>
        </p:txBody>
      </p:sp>
      <p:cxnSp>
        <p:nvCxnSpPr>
          <p:cNvPr id="18" name="Straight Connector 17">
            <a:extLst>
              <a:ext uri="{FF2B5EF4-FFF2-40B4-BE49-F238E27FC236}">
                <a16:creationId xmlns:a16="http://schemas.microsoft.com/office/drawing/2014/main" id="{894FA1BF-EA7A-4F6E-B28C-6A600827BEA0}"/>
              </a:ext>
            </a:extLst>
          </p:cNvPr>
          <p:cNvCxnSpPr>
            <a:cxnSpLocks/>
          </p:cNvCxnSpPr>
          <p:nvPr/>
        </p:nvCxnSpPr>
        <p:spPr>
          <a:xfrm flipH="1">
            <a:off x="7691148" y="3179050"/>
            <a:ext cx="4500852"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3" name="TextBox 2">
            <a:extLst>
              <a:ext uri="{FF2B5EF4-FFF2-40B4-BE49-F238E27FC236}">
                <a16:creationId xmlns:a16="http://schemas.microsoft.com/office/drawing/2014/main" id="{E1C4A202-1408-4DFE-850F-52F73739B0D2}"/>
              </a:ext>
            </a:extLst>
          </p:cNvPr>
          <p:cNvSpPr txBox="1"/>
          <p:nvPr/>
        </p:nvSpPr>
        <p:spPr>
          <a:xfrm>
            <a:off x="2933700" y="4059917"/>
            <a:ext cx="6324600" cy="1569660"/>
          </a:xfrm>
          <a:prstGeom prst="rect">
            <a:avLst/>
          </a:prstGeom>
          <a:noFill/>
        </p:spPr>
        <p:txBody>
          <a:bodyPr wrap="square" rtlCol="0">
            <a:spAutoFit/>
          </a:bodyPr>
          <a:lstStyle/>
          <a:p>
            <a:pPr lvl="0"/>
            <a:r>
              <a:rPr lang="en-US" sz="2400" dirty="0">
                <a:solidFill>
                  <a:prstClr val="white"/>
                </a:solidFill>
              </a:rPr>
              <a:t>Using </a:t>
            </a:r>
            <a:r>
              <a:rPr lang="en-US" sz="2400" dirty="0" err="1">
                <a:solidFill>
                  <a:prstClr val="white"/>
                </a:solidFill>
              </a:rPr>
              <a:t>joblib.dump</a:t>
            </a:r>
            <a:r>
              <a:rPr lang="en-US" sz="2400" dirty="0">
                <a:solidFill>
                  <a:prstClr val="white"/>
                </a:solidFill>
              </a:rPr>
              <a:t>, we save </a:t>
            </a:r>
            <a:r>
              <a:rPr lang="en-US" sz="2400" dirty="0" err="1">
                <a:solidFill>
                  <a:prstClr val="white"/>
                </a:solidFill>
              </a:rPr>
              <a:t>clf_entropy</a:t>
            </a:r>
            <a:r>
              <a:rPr lang="en-US" sz="2400" dirty="0">
                <a:solidFill>
                  <a:prstClr val="white"/>
                </a:solidFill>
              </a:rPr>
              <a:t> in a binary format. This file allows easy sharing, or deployment for making predictions without retraining.</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3FEA5D3-836B-4978-82F7-7BC068F3097C}"/>
              </a:ext>
            </a:extLst>
          </p:cNvPr>
          <p:cNvSpPr/>
          <p:nvPr/>
        </p:nvSpPr>
        <p:spPr>
          <a:xfrm>
            <a:off x="6985131" y="2826041"/>
            <a:ext cx="706017" cy="706017"/>
          </a:xfrm>
          <a:prstGeom prst="ellipse">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65758"/>
      </p:ext>
    </p:extLst>
  </p:cSld>
  <p:clrMapOvr>
    <a:masterClrMapping/>
  </p:clrMapOvr>
  <p:transition spd="slow">
    <p:push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PT Backgrounds On X: Computer System Powerpoint, 40% OFF">
            <a:extLst>
              <a:ext uri="{FF2B5EF4-FFF2-40B4-BE49-F238E27FC236}">
                <a16:creationId xmlns:a16="http://schemas.microsoft.com/office/drawing/2014/main" id="{655C88FA-D01B-41C2-9883-B1B6D3A5A0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DE8104-8FFD-4136-9099-C9AA8086ECAB}"/>
              </a:ext>
            </a:extLst>
          </p:cNvPr>
          <p:cNvSpPr>
            <a:spLocks noGrp="1"/>
          </p:cNvSpPr>
          <p:nvPr>
            <p:ph type="title"/>
          </p:nvPr>
        </p:nvSpPr>
        <p:spPr>
          <a:xfrm>
            <a:off x="2514600" y="2590165"/>
            <a:ext cx="10515600" cy="1325563"/>
          </a:xfrm>
        </p:spPr>
        <p:txBody>
          <a:bodyPr>
            <a:normAutofit/>
          </a:bodyPr>
          <a:lstStyle/>
          <a:p>
            <a:r>
              <a:rPr lang="en-US" sz="6000" b="1" dirty="0">
                <a:solidFill>
                  <a:schemeClr val="bg1"/>
                </a:solidFill>
              </a:rPr>
              <a:t>Streaming With Kafka </a:t>
            </a:r>
          </a:p>
        </p:txBody>
      </p:sp>
    </p:spTree>
    <p:extLst>
      <p:ext uri="{BB962C8B-B14F-4D97-AF65-F5344CB8AC3E}">
        <p14:creationId xmlns:p14="http://schemas.microsoft.com/office/powerpoint/2010/main" val="4245934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7C88EF-88DC-477F-8AE0-D7E2F84B253C}"/>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A5841C3-945A-462B-95F9-E5524804AB18}"/>
              </a:ext>
            </a:extLst>
          </p:cNvPr>
          <p:cNvSpPr/>
          <p:nvPr/>
        </p:nvSpPr>
        <p:spPr>
          <a:xfrm>
            <a:off x="0" y="685800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56B544-64CF-4E66-9B79-A1C3B15B5C88}"/>
              </a:ext>
            </a:extLst>
          </p:cNvPr>
          <p:cNvSpPr/>
          <p:nvPr/>
        </p:nvSpPr>
        <p:spPr>
          <a:xfrm>
            <a:off x="0" y="1371600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8546B84-FADF-415C-AFDF-C5CF046B00A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t="8783" b="8717"/>
          <a:stretch/>
        </p:blipFill>
        <p:spPr>
          <a:xfrm>
            <a:off x="0" y="0"/>
            <a:ext cx="12192000" cy="20574000"/>
          </a:xfrm>
          <a:prstGeom prst="rect">
            <a:avLst/>
          </a:prstGeom>
          <a:ln>
            <a:noFill/>
          </a:ln>
        </p:spPr>
      </p:pic>
      <p:sp>
        <p:nvSpPr>
          <p:cNvPr id="2" name="Rectangle 1">
            <a:extLst>
              <a:ext uri="{FF2B5EF4-FFF2-40B4-BE49-F238E27FC236}">
                <a16:creationId xmlns:a16="http://schemas.microsoft.com/office/drawing/2014/main" id="{8AB78006-EF5A-4ACF-937D-DE299BDA1963}"/>
              </a:ext>
            </a:extLst>
          </p:cNvPr>
          <p:cNvSpPr/>
          <p:nvPr/>
        </p:nvSpPr>
        <p:spPr>
          <a:xfrm>
            <a:off x="3048000" y="4034502"/>
            <a:ext cx="6096000" cy="1938992"/>
          </a:xfrm>
          <a:prstGeom prst="rect">
            <a:avLst/>
          </a:prstGeom>
        </p:spPr>
        <p:txBody>
          <a:bodyPr>
            <a:spAutoFit/>
          </a:bodyPr>
          <a:lstStyle/>
          <a:p>
            <a:r>
              <a:rPr lang="en-US" sz="2400" dirty="0">
                <a:solidFill>
                  <a:schemeClr val="bg1"/>
                </a:solidFill>
              </a:rPr>
              <a:t>We import Confluent Kafka in addition to other libraries to help us connect our models to </a:t>
            </a:r>
            <a:r>
              <a:rPr lang="en-US" sz="2400" dirty="0" err="1">
                <a:solidFill>
                  <a:schemeClr val="bg1"/>
                </a:solidFill>
              </a:rPr>
              <a:t>kafka</a:t>
            </a:r>
            <a:r>
              <a:rPr lang="en-US" sz="2400" dirty="0">
                <a:solidFill>
                  <a:schemeClr val="bg1"/>
                </a:solidFill>
              </a:rPr>
              <a:t> .Confluent Kafka is a version of Apache Kafka with extra features. It makes it easier to set up, manage, and monitor data streaming.</a:t>
            </a:r>
          </a:p>
        </p:txBody>
      </p:sp>
      <p:pic>
        <p:nvPicPr>
          <p:cNvPr id="4" name="Picture 3">
            <a:extLst>
              <a:ext uri="{FF2B5EF4-FFF2-40B4-BE49-F238E27FC236}">
                <a16:creationId xmlns:a16="http://schemas.microsoft.com/office/drawing/2014/main" id="{51B45E74-D1D7-4348-BEB4-851746D4A9F1}"/>
              </a:ext>
            </a:extLst>
          </p:cNvPr>
          <p:cNvPicPr>
            <a:picLocks noChangeAspect="1"/>
          </p:cNvPicPr>
          <p:nvPr/>
        </p:nvPicPr>
        <p:blipFill>
          <a:blip r:embed="rId4"/>
          <a:stretch>
            <a:fillRect/>
          </a:stretch>
        </p:blipFill>
        <p:spPr>
          <a:xfrm>
            <a:off x="2333815" y="139085"/>
            <a:ext cx="7865745" cy="3895417"/>
          </a:xfrm>
          <a:prstGeom prst="rect">
            <a:avLst/>
          </a:prstGeom>
        </p:spPr>
      </p:pic>
    </p:spTree>
    <p:extLst>
      <p:ext uri="{BB962C8B-B14F-4D97-AF65-F5344CB8AC3E}">
        <p14:creationId xmlns:p14="http://schemas.microsoft.com/office/powerpoint/2010/main" val="473967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7C88EF-88DC-477F-8AE0-D7E2F84B253C}"/>
              </a:ext>
            </a:extLst>
          </p:cNvPr>
          <p:cNvSpPr/>
          <p:nvPr/>
        </p:nvSpPr>
        <p:spPr>
          <a:xfrm>
            <a:off x="0" y="-685800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A5841C3-945A-462B-95F9-E5524804AB18}"/>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A56B544-64CF-4E66-9B79-A1C3B15B5C88}"/>
              </a:ext>
            </a:extLst>
          </p:cNvPr>
          <p:cNvSpPr/>
          <p:nvPr/>
        </p:nvSpPr>
        <p:spPr>
          <a:xfrm>
            <a:off x="0" y="685800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A968DC0D-5A45-4542-9144-FBA642553E9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t="8783" b="8717"/>
          <a:stretch/>
        </p:blipFill>
        <p:spPr>
          <a:xfrm>
            <a:off x="0" y="-6858000"/>
            <a:ext cx="12192000" cy="20574000"/>
          </a:xfrm>
          <a:prstGeom prst="rect">
            <a:avLst/>
          </a:prstGeom>
          <a:ln>
            <a:noFill/>
          </a:ln>
        </p:spPr>
      </p:pic>
      <p:sp>
        <p:nvSpPr>
          <p:cNvPr id="11" name="Rectangle 10">
            <a:extLst>
              <a:ext uri="{FF2B5EF4-FFF2-40B4-BE49-F238E27FC236}">
                <a16:creationId xmlns:a16="http://schemas.microsoft.com/office/drawing/2014/main" id="{1F3761FD-B130-45C4-B6F5-DDBEA8F7D037}"/>
              </a:ext>
            </a:extLst>
          </p:cNvPr>
          <p:cNvSpPr/>
          <p:nvPr/>
        </p:nvSpPr>
        <p:spPr>
          <a:xfrm>
            <a:off x="2943497" y="1028343"/>
            <a:ext cx="6200503" cy="48013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266BD6-4E99-4ED4-A089-9FBD9D59F859}"/>
              </a:ext>
            </a:extLst>
          </p:cNvPr>
          <p:cNvSpPr/>
          <p:nvPr/>
        </p:nvSpPr>
        <p:spPr>
          <a:xfrm>
            <a:off x="3048000" y="1028343"/>
            <a:ext cx="6096000" cy="4801314"/>
          </a:xfrm>
          <a:prstGeom prst="rect">
            <a:avLst/>
          </a:prstGeom>
        </p:spPr>
        <p:txBody>
          <a:bodyPr>
            <a:spAutoFit/>
          </a:bodyPr>
          <a:lstStyle/>
          <a:p>
            <a:r>
              <a:rPr lang="en-US" dirty="0">
                <a:solidFill>
                  <a:schemeClr val="bg1"/>
                </a:solidFill>
              </a:rPr>
              <a:t>Running Zookeeper </a:t>
            </a:r>
            <a:r>
              <a:rPr lang="en-US" dirty="0">
                <a:solidFill>
                  <a:schemeClr val="bg1"/>
                </a:solidFill>
                <a:sym typeface="Wingdings" panose="05000000000000000000" pitchFamily="2" charset="2"/>
              </a:rPr>
              <a:t></a:t>
            </a:r>
            <a:r>
              <a:rPr lang="en-US" dirty="0">
                <a:solidFill>
                  <a:schemeClr val="bg1"/>
                </a:solidFill>
              </a:rPr>
              <a:t> .\bin\windows\zookeeper-server-start.bat .\config\</a:t>
            </a:r>
            <a:r>
              <a:rPr lang="en-US" dirty="0" err="1">
                <a:solidFill>
                  <a:schemeClr val="bg1"/>
                </a:solidFill>
              </a:rPr>
              <a:t>zookeeper.properties</a:t>
            </a:r>
            <a:endParaRPr lang="en-US" dirty="0">
              <a:solidFill>
                <a:schemeClr val="bg1"/>
              </a:solidFill>
            </a:endParaRPr>
          </a:p>
          <a:p>
            <a:endParaRPr lang="en-US" dirty="0">
              <a:solidFill>
                <a:schemeClr val="bg1"/>
              </a:solidFill>
            </a:endParaRPr>
          </a:p>
          <a:p>
            <a:r>
              <a:rPr lang="en-US" dirty="0">
                <a:solidFill>
                  <a:schemeClr val="bg1"/>
                </a:solidFill>
              </a:rPr>
              <a:t>Running </a:t>
            </a:r>
            <a:r>
              <a:rPr lang="en-US" dirty="0" err="1">
                <a:solidFill>
                  <a:schemeClr val="bg1"/>
                </a:solidFill>
              </a:rPr>
              <a:t>kafka</a:t>
            </a:r>
            <a:r>
              <a:rPr lang="en-US" dirty="0">
                <a:solidFill>
                  <a:schemeClr val="bg1"/>
                </a:solidFill>
              </a:rPr>
              <a:t> Sever </a:t>
            </a:r>
            <a:r>
              <a:rPr lang="en-US" dirty="0">
                <a:solidFill>
                  <a:schemeClr val="bg1"/>
                </a:solidFill>
                <a:sym typeface="Wingdings" panose="05000000000000000000" pitchFamily="2" charset="2"/>
              </a:rPr>
              <a:t></a:t>
            </a:r>
            <a:r>
              <a:rPr lang="en-US" dirty="0">
                <a:solidFill>
                  <a:schemeClr val="bg1"/>
                </a:solidFill>
              </a:rPr>
              <a:t> .\bin\windows\kafka-server-start.bat .\config\</a:t>
            </a:r>
            <a:r>
              <a:rPr lang="en-US" dirty="0" err="1">
                <a:solidFill>
                  <a:schemeClr val="bg1"/>
                </a:solidFill>
              </a:rPr>
              <a:t>server.properties</a:t>
            </a:r>
            <a:endParaRPr lang="en-US" dirty="0">
              <a:solidFill>
                <a:schemeClr val="bg1"/>
              </a:solidFill>
            </a:endParaRPr>
          </a:p>
          <a:p>
            <a:endParaRPr lang="en-US" dirty="0">
              <a:solidFill>
                <a:schemeClr val="bg1"/>
              </a:solidFill>
            </a:endParaRPr>
          </a:p>
          <a:p>
            <a:r>
              <a:rPr lang="en-US" dirty="0">
                <a:solidFill>
                  <a:schemeClr val="bg1"/>
                </a:solidFill>
              </a:rPr>
              <a:t>Create Topic name “face”</a:t>
            </a:r>
            <a:r>
              <a:rPr lang="en-US" dirty="0">
                <a:solidFill>
                  <a:schemeClr val="bg1"/>
                </a:solidFill>
                <a:sym typeface="Wingdings" panose="05000000000000000000" pitchFamily="2" charset="2"/>
              </a:rPr>
              <a:t></a:t>
            </a:r>
            <a:r>
              <a:rPr lang="en-US" dirty="0">
                <a:solidFill>
                  <a:schemeClr val="bg1"/>
                </a:solidFill>
              </a:rPr>
              <a:t> .\ C:\kafka_2.13-3.7.0\bin\windows&gt;kafka-topics.bat --create --bootstrap-server localhost:9092 --topic face</a:t>
            </a:r>
          </a:p>
          <a:p>
            <a:endParaRPr lang="en-US" dirty="0">
              <a:solidFill>
                <a:schemeClr val="bg1"/>
              </a:solidFill>
            </a:endParaRPr>
          </a:p>
          <a:p>
            <a:r>
              <a:rPr lang="en-US" dirty="0">
                <a:solidFill>
                  <a:schemeClr val="bg1"/>
                </a:solidFill>
              </a:rPr>
              <a:t>Running </a:t>
            </a:r>
            <a:r>
              <a:rPr lang="en-US" dirty="0" err="1">
                <a:solidFill>
                  <a:schemeClr val="bg1"/>
                </a:solidFill>
              </a:rPr>
              <a:t>kafka</a:t>
            </a:r>
            <a:r>
              <a:rPr lang="en-US" dirty="0">
                <a:solidFill>
                  <a:schemeClr val="bg1"/>
                </a:solidFill>
              </a:rPr>
              <a:t> producer </a:t>
            </a:r>
            <a:r>
              <a:rPr lang="en-US" dirty="0">
                <a:solidFill>
                  <a:schemeClr val="bg1"/>
                </a:solidFill>
                <a:sym typeface="Wingdings" panose="05000000000000000000" pitchFamily="2" charset="2"/>
              </a:rPr>
              <a:t></a:t>
            </a:r>
            <a:r>
              <a:rPr lang="en-US" dirty="0">
                <a:solidFill>
                  <a:schemeClr val="bg1"/>
                </a:solidFill>
              </a:rPr>
              <a:t> C:\kafka_2.13-3.7.0\bin\windows&gt; kafka-console-producer.bat --broker-list localhost:9092 --topic face</a:t>
            </a:r>
          </a:p>
          <a:p>
            <a:endParaRPr lang="en-US" dirty="0">
              <a:solidFill>
                <a:schemeClr val="bg1"/>
              </a:solidFill>
            </a:endParaRPr>
          </a:p>
          <a:p>
            <a:r>
              <a:rPr lang="en-US" dirty="0">
                <a:solidFill>
                  <a:schemeClr val="bg1"/>
                </a:solidFill>
              </a:rPr>
              <a:t>Running </a:t>
            </a:r>
            <a:r>
              <a:rPr lang="en-US" dirty="0" err="1">
                <a:solidFill>
                  <a:schemeClr val="bg1"/>
                </a:solidFill>
              </a:rPr>
              <a:t>kafka</a:t>
            </a:r>
            <a:r>
              <a:rPr lang="en-US" dirty="0">
                <a:solidFill>
                  <a:schemeClr val="bg1"/>
                </a:solidFill>
              </a:rPr>
              <a:t> consumer </a:t>
            </a:r>
            <a:r>
              <a:rPr lang="en-US" dirty="0">
                <a:solidFill>
                  <a:schemeClr val="bg1"/>
                </a:solidFill>
                <a:sym typeface="Wingdings" panose="05000000000000000000" pitchFamily="2" charset="2"/>
              </a:rPr>
              <a:t></a:t>
            </a:r>
            <a:r>
              <a:rPr lang="en-US" dirty="0">
                <a:solidFill>
                  <a:schemeClr val="bg1"/>
                </a:solidFill>
              </a:rPr>
              <a:t> C:\kafka_2.13-3.7.0\bin\windows</a:t>
            </a:r>
          </a:p>
          <a:p>
            <a:r>
              <a:rPr lang="en-US" dirty="0">
                <a:solidFill>
                  <a:schemeClr val="bg1"/>
                </a:solidFill>
              </a:rPr>
              <a:t>kafka-console-consumer.bat --topic face --bootstrap-server localhost:9092 --from-beginning</a:t>
            </a:r>
          </a:p>
        </p:txBody>
      </p:sp>
    </p:spTree>
    <p:extLst>
      <p:ext uri="{BB962C8B-B14F-4D97-AF65-F5344CB8AC3E}">
        <p14:creationId xmlns:p14="http://schemas.microsoft.com/office/powerpoint/2010/main" val="1265720075"/>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7C88EF-88DC-477F-8AE0-D7E2F84B253C}"/>
              </a:ext>
            </a:extLst>
          </p:cNvPr>
          <p:cNvSpPr/>
          <p:nvPr/>
        </p:nvSpPr>
        <p:spPr>
          <a:xfrm>
            <a:off x="0" y="-1371600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A5841C3-945A-462B-95F9-E5524804AB18}"/>
              </a:ext>
            </a:extLst>
          </p:cNvPr>
          <p:cNvSpPr/>
          <p:nvPr/>
        </p:nvSpPr>
        <p:spPr>
          <a:xfrm>
            <a:off x="0" y="-685800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A56B544-64CF-4E66-9B79-A1C3B15B5C88}"/>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031B586-B0D4-45F0-A9B5-B0DE302EB7A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t="8783" b="8717"/>
          <a:stretch/>
        </p:blipFill>
        <p:spPr>
          <a:xfrm>
            <a:off x="0" y="-13716000"/>
            <a:ext cx="12192000" cy="20574000"/>
          </a:xfrm>
          <a:prstGeom prst="rect">
            <a:avLst/>
          </a:prstGeom>
          <a:ln>
            <a:noFill/>
          </a:ln>
        </p:spPr>
      </p:pic>
      <p:sp>
        <p:nvSpPr>
          <p:cNvPr id="2" name="Rectangle 1">
            <a:extLst>
              <a:ext uri="{FF2B5EF4-FFF2-40B4-BE49-F238E27FC236}">
                <a16:creationId xmlns:a16="http://schemas.microsoft.com/office/drawing/2014/main" id="{1DE2BDD1-8669-4900-B7A3-1695610A0D04}"/>
              </a:ext>
            </a:extLst>
          </p:cNvPr>
          <p:cNvSpPr/>
          <p:nvPr/>
        </p:nvSpPr>
        <p:spPr>
          <a:xfrm>
            <a:off x="0" y="786431"/>
            <a:ext cx="5355505" cy="369332"/>
          </a:xfrm>
          <a:prstGeom prst="rect">
            <a:avLst/>
          </a:prstGeom>
        </p:spPr>
        <p:txBody>
          <a:bodyPr wrap="none">
            <a:spAutoFit/>
          </a:bodyPr>
          <a:lstStyle/>
          <a:p>
            <a:r>
              <a:rPr lang="en-US" dirty="0">
                <a:solidFill>
                  <a:schemeClr val="bg1"/>
                </a:solidFill>
              </a:rPr>
              <a:t>We loaded our 3 models </a:t>
            </a:r>
            <a:r>
              <a:rPr lang="en-US" dirty="0" err="1">
                <a:solidFill>
                  <a:schemeClr val="bg1"/>
                </a:solidFill>
              </a:rPr>
              <a:t>Sentiment,Age</a:t>
            </a:r>
            <a:r>
              <a:rPr lang="en-US" dirty="0">
                <a:solidFill>
                  <a:schemeClr val="bg1"/>
                </a:solidFill>
              </a:rPr>
              <a:t>/</a:t>
            </a:r>
            <a:r>
              <a:rPr lang="en-US" dirty="0" err="1">
                <a:solidFill>
                  <a:schemeClr val="bg1"/>
                </a:solidFill>
              </a:rPr>
              <a:t>Gender,Music</a:t>
            </a:r>
            <a:r>
              <a:rPr lang="en-US" dirty="0">
                <a:solidFill>
                  <a:schemeClr val="bg1"/>
                </a:solidFill>
              </a:rPr>
              <a:t> </a:t>
            </a:r>
          </a:p>
        </p:txBody>
      </p:sp>
      <p:sp>
        <p:nvSpPr>
          <p:cNvPr id="3" name="Rectangle 2">
            <a:extLst>
              <a:ext uri="{FF2B5EF4-FFF2-40B4-BE49-F238E27FC236}">
                <a16:creationId xmlns:a16="http://schemas.microsoft.com/office/drawing/2014/main" id="{EFF2DDE4-2DD2-44B2-9090-927714297C13}"/>
              </a:ext>
            </a:extLst>
          </p:cNvPr>
          <p:cNvSpPr/>
          <p:nvPr/>
        </p:nvSpPr>
        <p:spPr>
          <a:xfrm>
            <a:off x="0" y="1310452"/>
            <a:ext cx="6096000" cy="2862322"/>
          </a:xfrm>
          <a:prstGeom prst="rect">
            <a:avLst/>
          </a:prstGeom>
        </p:spPr>
        <p:txBody>
          <a:bodyPr>
            <a:spAutoFit/>
          </a:bodyPr>
          <a:lstStyle/>
          <a:p>
            <a:r>
              <a:rPr lang="en-US" b="1" dirty="0">
                <a:solidFill>
                  <a:schemeClr val="bg1"/>
                </a:solidFill>
              </a:rPr>
              <a:t>Setup</a:t>
            </a:r>
            <a:r>
              <a:rPr lang="en-US" dirty="0">
                <a:solidFill>
                  <a:schemeClr val="bg1"/>
                </a:solidFill>
              </a:rPr>
              <a:t>: Configured a Kafka producer and defined label mappings for emotions and gender.</a:t>
            </a:r>
          </a:p>
          <a:p>
            <a:r>
              <a:rPr lang="en-US" b="1" dirty="0">
                <a:solidFill>
                  <a:schemeClr val="bg1"/>
                </a:solidFill>
              </a:rPr>
              <a:t>Video Capture</a:t>
            </a:r>
            <a:r>
              <a:rPr lang="en-US" dirty="0">
                <a:solidFill>
                  <a:schemeClr val="bg1"/>
                </a:solidFill>
              </a:rPr>
              <a:t>: Captured and resized video frames.</a:t>
            </a:r>
          </a:p>
          <a:p>
            <a:r>
              <a:rPr lang="en-US" b="1" dirty="0">
                <a:solidFill>
                  <a:schemeClr val="bg1"/>
                </a:solidFill>
              </a:rPr>
              <a:t>Face Detection</a:t>
            </a:r>
            <a:r>
              <a:rPr lang="en-US" dirty="0">
                <a:solidFill>
                  <a:schemeClr val="bg1"/>
                </a:solidFill>
              </a:rPr>
              <a:t>: Detected faces in each frame and extracted face regions (ROIs).</a:t>
            </a:r>
          </a:p>
          <a:p>
            <a:r>
              <a:rPr lang="en-US" b="1" dirty="0">
                <a:solidFill>
                  <a:schemeClr val="bg1"/>
                </a:solidFill>
              </a:rPr>
              <a:t>Predictions</a:t>
            </a:r>
            <a:r>
              <a:rPr lang="en-US" dirty="0">
                <a:solidFill>
                  <a:schemeClr val="bg1"/>
                </a:solidFill>
              </a:rPr>
              <a:t>: Used pre-trained models to predict gender, age, and emotion from the ROIs.</a:t>
            </a:r>
          </a:p>
          <a:p>
            <a:r>
              <a:rPr lang="en-US" b="1" dirty="0">
                <a:solidFill>
                  <a:schemeClr val="bg1"/>
                </a:solidFill>
              </a:rPr>
              <a:t>Music </a:t>
            </a:r>
            <a:r>
              <a:rPr lang="en-US" dirty="0">
                <a:solidFill>
                  <a:schemeClr val="bg1"/>
                </a:solidFill>
              </a:rPr>
              <a:t>: Predicted music based on gender, age, and emotion.</a:t>
            </a:r>
          </a:p>
          <a:p>
            <a:r>
              <a:rPr lang="en-US" b="1" dirty="0">
                <a:solidFill>
                  <a:schemeClr val="bg1"/>
                </a:solidFill>
              </a:rPr>
              <a:t>Streaming</a:t>
            </a:r>
            <a:r>
              <a:rPr lang="en-US" dirty="0">
                <a:solidFill>
                  <a:schemeClr val="bg1"/>
                </a:solidFill>
              </a:rPr>
              <a:t>: Sent predictions as JSON messages to the Kafka topic "face".</a:t>
            </a:r>
          </a:p>
        </p:txBody>
      </p:sp>
      <p:pic>
        <p:nvPicPr>
          <p:cNvPr id="12" name="Content Placeholder 3">
            <a:extLst>
              <a:ext uri="{FF2B5EF4-FFF2-40B4-BE49-F238E27FC236}">
                <a16:creationId xmlns:a16="http://schemas.microsoft.com/office/drawing/2014/main" id="{53063669-CFA5-447E-B4A5-BC7A10494D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0" y="4789128"/>
            <a:ext cx="12192000" cy="1359958"/>
          </a:xfrm>
          <a:prstGeom prst="rect">
            <a:avLst/>
          </a:prstGeom>
        </p:spPr>
      </p:pic>
    </p:spTree>
    <p:extLst>
      <p:ext uri="{BB962C8B-B14F-4D97-AF65-F5344CB8AC3E}">
        <p14:creationId xmlns:p14="http://schemas.microsoft.com/office/powerpoint/2010/main" val="625225803"/>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2821-BE4F-4508-AB8F-50AD2640DDA4}"/>
              </a:ext>
            </a:extLst>
          </p:cNvPr>
          <p:cNvSpPr>
            <a:spLocks noGrp="1"/>
          </p:cNvSpPr>
          <p:nvPr>
            <p:ph type="title"/>
          </p:nvPr>
        </p:nvSpPr>
        <p:spPr>
          <a:xfrm>
            <a:off x="4534767" y="804519"/>
            <a:ext cx="9603275" cy="1049235"/>
          </a:xfrm>
        </p:spPr>
        <p:txBody>
          <a:bodyPr/>
          <a:lstStyle/>
          <a:p>
            <a:r>
              <a:rPr lang="en-US" sz="4400" b="1" dirty="0" err="1"/>
              <a:t>PYSpark</a:t>
            </a:r>
            <a:r>
              <a:rPr lang="en-US" dirty="0"/>
              <a:t> </a:t>
            </a:r>
          </a:p>
        </p:txBody>
      </p:sp>
      <p:pic>
        <p:nvPicPr>
          <p:cNvPr id="2052" name="Picture 4" descr="Learn About Databricks Spark | Databricks">
            <a:extLst>
              <a:ext uri="{FF2B5EF4-FFF2-40B4-BE49-F238E27FC236}">
                <a16:creationId xmlns:a16="http://schemas.microsoft.com/office/drawing/2014/main" id="{B1854192-477C-4993-A9F6-21115B016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304" y="1668017"/>
            <a:ext cx="6515100" cy="484822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103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hlinkClick r:id="rId2" action="ppaction://hlinksldjump"/>
            <a:extLst>
              <a:ext uri="{FF2B5EF4-FFF2-40B4-BE49-F238E27FC236}">
                <a16:creationId xmlns:a16="http://schemas.microsoft.com/office/drawing/2014/main" id="{A4E5B885-3770-424A-9B1D-F411D94EE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870" y="3987327"/>
            <a:ext cx="2824900" cy="1568426"/>
          </a:xfrm>
          <a:prstGeom prst="ellipse">
            <a:avLst/>
          </a:prstGeom>
          <a:ln w="190500" cap="rnd">
            <a:solidFill>
              <a:srgbClr val="C8C6BD"/>
            </a:solidFill>
            <a:prstDash val="solid"/>
          </a:ln>
          <a:effectLst>
            <a:glow rad="63500">
              <a:srgbClr val="92D050">
                <a:alpha val="60000"/>
              </a:srgbClr>
            </a:glow>
            <a:outerShdw blurRad="76200" dir="13500000" sy="23000" kx="1200000" algn="br" rotWithShape="0">
              <a:prstClr val="black">
                <a:alpha val="20000"/>
              </a:prstClr>
            </a:outerShdw>
          </a:effectLst>
          <a:scene3d>
            <a:camera prst="obliqueTopRight"/>
            <a:lightRig rig="threePt" dir="t">
              <a:rot lat="0" lon="0" rev="19200000"/>
            </a:lightRig>
          </a:scene3d>
          <a:sp3d extrusionH="25400">
            <a:bevelT w="304800" h="152400" prst="hardEdge"/>
            <a:extrusionClr>
              <a:srgbClr val="000000"/>
            </a:extrusionClr>
          </a:sp3d>
        </p:spPr>
      </p:pic>
      <p:pic>
        <p:nvPicPr>
          <p:cNvPr id="26" name="Picture 25">
            <a:extLst>
              <a:ext uri="{FF2B5EF4-FFF2-40B4-BE49-F238E27FC236}">
                <a16:creationId xmlns:a16="http://schemas.microsoft.com/office/drawing/2014/main" id="{A55DE415-65A9-4429-A47D-E0A1DB401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823" y="2796346"/>
            <a:ext cx="2824899" cy="1573544"/>
          </a:xfrm>
          <a:prstGeom prst="ellipse">
            <a:avLst/>
          </a:prstGeom>
          <a:ln w="190500" cap="rnd">
            <a:solidFill>
              <a:srgbClr val="C8C6BD"/>
            </a:solidFill>
            <a:prstDash val="solid"/>
          </a:ln>
          <a:effectLst>
            <a:glow rad="63500">
              <a:srgbClr val="00B0F0">
                <a:alpha val="60000"/>
              </a:srgbClr>
            </a:glow>
            <a:outerShdw blurRad="76200" dir="13500000" sy="23000" kx="1200000" algn="br" rotWithShape="0">
              <a:prstClr val="black">
                <a:alpha val="20000"/>
              </a:prstClr>
            </a:outerShdw>
          </a:effectLst>
          <a:scene3d>
            <a:camera prst="obliqueTopRight"/>
            <a:lightRig rig="threePt" dir="t">
              <a:rot lat="0" lon="0" rev="19200000"/>
            </a:lightRig>
          </a:scene3d>
          <a:sp3d extrusionH="25400">
            <a:bevelT w="304800" h="152400" prst="hardEdge"/>
            <a:extrusionClr>
              <a:srgbClr val="000000"/>
            </a:extrusionClr>
          </a:sp3d>
        </p:spPr>
      </p:pic>
      <p:pic>
        <p:nvPicPr>
          <p:cNvPr id="28" name="Picture 27">
            <a:extLst>
              <a:ext uri="{FF2B5EF4-FFF2-40B4-BE49-F238E27FC236}">
                <a16:creationId xmlns:a16="http://schemas.microsoft.com/office/drawing/2014/main" id="{1CC449FB-FC1A-4AF6-A742-A4EC1441F7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7918" y="2789326"/>
            <a:ext cx="2824899" cy="1580564"/>
          </a:xfrm>
          <a:prstGeom prst="ellipse">
            <a:avLst/>
          </a:prstGeom>
          <a:ln w="190500" cap="rnd">
            <a:solidFill>
              <a:srgbClr val="C8C6BD"/>
            </a:solidFill>
            <a:prstDash val="solid"/>
          </a:ln>
          <a:effectLst>
            <a:glow rad="63500">
              <a:srgbClr val="FFFF00">
                <a:alpha val="60000"/>
              </a:srgbClr>
            </a:glow>
            <a:outerShdw blurRad="76200" dir="13500000" sy="23000" kx="1200000" algn="br" rotWithShape="0">
              <a:prstClr val="black">
                <a:alpha val="20000"/>
              </a:prstClr>
            </a:outerShdw>
          </a:effectLst>
          <a:scene3d>
            <a:camera prst="obliqueTopRight"/>
            <a:lightRig rig="threePt" dir="t">
              <a:rot lat="0" lon="0" rev="19200000"/>
            </a:lightRig>
          </a:scene3d>
          <a:sp3d extrusionH="25400">
            <a:bevelT w="304800" h="152400" prst="hardEdge"/>
            <a:extrusionClr>
              <a:srgbClr val="000000"/>
            </a:extrusionClr>
          </a:sp3d>
        </p:spPr>
      </p:pic>
      <p:pic>
        <p:nvPicPr>
          <p:cNvPr id="30" name="Picture 29">
            <a:extLst>
              <a:ext uri="{FF2B5EF4-FFF2-40B4-BE49-F238E27FC236}">
                <a16:creationId xmlns:a16="http://schemas.microsoft.com/office/drawing/2014/main" id="{8C051DE5-0075-4F13-B3C3-654EAE0897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547" y="4873344"/>
            <a:ext cx="2902175" cy="1621194"/>
          </a:xfrm>
          <a:prstGeom prst="ellipse">
            <a:avLst/>
          </a:prstGeom>
          <a:ln w="190500" cap="rnd">
            <a:solidFill>
              <a:srgbClr val="C8C6BD"/>
            </a:solidFill>
            <a:prstDash val="solid"/>
          </a:ln>
          <a:effectLst>
            <a:glow rad="63500">
              <a:srgbClr val="FF0000">
                <a:alpha val="60000"/>
              </a:srgbClr>
            </a:glow>
            <a:outerShdw blurRad="76200" dir="13500000" sy="23000" kx="1200000" algn="br" rotWithShape="0">
              <a:prstClr val="black">
                <a:alpha val="20000"/>
              </a:prstClr>
            </a:outerShdw>
          </a:effectLst>
          <a:scene3d>
            <a:camera prst="obliqueTopRight"/>
            <a:lightRig rig="threePt" dir="t">
              <a:rot lat="0" lon="0" rev="19200000"/>
            </a:lightRig>
          </a:scene3d>
          <a:sp3d extrusionH="25400">
            <a:bevelT w="304800" h="152400" prst="hardEdge"/>
            <a:extrusionClr>
              <a:srgbClr val="000000"/>
            </a:extrusionClr>
          </a:sp3d>
        </p:spPr>
      </p:pic>
      <p:pic>
        <p:nvPicPr>
          <p:cNvPr id="32" name="Picture 31">
            <a:extLst>
              <a:ext uri="{FF2B5EF4-FFF2-40B4-BE49-F238E27FC236}">
                <a16:creationId xmlns:a16="http://schemas.microsoft.com/office/drawing/2014/main" id="{A9C1D8AB-8AF5-484B-989E-0807B776C6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7918" y="4873344"/>
            <a:ext cx="2902176" cy="1619888"/>
          </a:xfrm>
          <a:prstGeom prst="ellipse">
            <a:avLst/>
          </a:prstGeom>
          <a:ln w="190500" cap="rnd">
            <a:solidFill>
              <a:srgbClr val="C8C6BD"/>
            </a:solidFill>
            <a:prstDash val="solid"/>
          </a:ln>
          <a:effectLst>
            <a:glow rad="63500">
              <a:schemeClr val="accent3">
                <a:lumMod val="50000"/>
                <a:alpha val="60000"/>
              </a:schemeClr>
            </a:glow>
            <a:outerShdw blurRad="76200" dir="13500000" sy="23000" kx="1200000" algn="br" rotWithShape="0">
              <a:prstClr val="black">
                <a:alpha val="20000"/>
              </a:prstClr>
            </a:outerShdw>
          </a:effectLst>
          <a:scene3d>
            <a:camera prst="obliqueTopRight"/>
            <a:lightRig rig="threePt" dir="t">
              <a:rot lat="0" lon="0" rev="19200000"/>
            </a:lightRig>
          </a:scene3d>
          <a:sp3d extrusionH="25400">
            <a:bevelT w="304800" h="152400" prst="hardEdge"/>
            <a:extrusionClr>
              <a:srgbClr val="000000"/>
            </a:extrusionClr>
          </a:sp3d>
        </p:spPr>
      </p:pic>
      <p:sp>
        <p:nvSpPr>
          <p:cNvPr id="2" name="Rectangle 1"/>
          <p:cNvSpPr/>
          <p:nvPr/>
        </p:nvSpPr>
        <p:spPr>
          <a:xfrm>
            <a:off x="3746876" y="1058346"/>
            <a:ext cx="4608890"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Gill Sans MT" panose="020B0502020104020203"/>
                <a:ea typeface="+mn-ea"/>
                <a:cs typeface="+mn-cs"/>
              </a:rPr>
              <a:t>PYSPARK FILES</a:t>
            </a: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 </a:t>
            </a:r>
          </a:p>
        </p:txBody>
      </p:sp>
    </p:spTree>
    <p:extLst>
      <p:ext uri="{BB962C8B-B14F-4D97-AF65-F5344CB8AC3E}">
        <p14:creationId xmlns:p14="http://schemas.microsoft.com/office/powerpoint/2010/main" val="2117485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1283-26E0-469F-9B05-4B2C8849556B}"/>
              </a:ext>
            </a:extLst>
          </p:cNvPr>
          <p:cNvSpPr>
            <a:spLocks noGrp="1"/>
          </p:cNvSpPr>
          <p:nvPr>
            <p:ph type="title"/>
          </p:nvPr>
        </p:nvSpPr>
        <p:spPr/>
        <p:txBody>
          <a:bodyPr/>
          <a:lstStyle/>
          <a:p>
            <a:r>
              <a:rPr lang="en-US" dirty="0"/>
              <a:t>SaveData.py</a:t>
            </a:r>
          </a:p>
        </p:txBody>
      </p:sp>
      <p:sp>
        <p:nvSpPr>
          <p:cNvPr id="3" name="Content Placeholder 2">
            <a:extLst>
              <a:ext uri="{FF2B5EF4-FFF2-40B4-BE49-F238E27FC236}">
                <a16:creationId xmlns:a16="http://schemas.microsoft.com/office/drawing/2014/main" id="{0CBF4C5E-D0C8-40AA-BEB9-4A0E8CF9CA82}"/>
              </a:ext>
            </a:extLst>
          </p:cNvPr>
          <p:cNvSpPr>
            <a:spLocks noGrp="1"/>
          </p:cNvSpPr>
          <p:nvPr>
            <p:ph idx="1"/>
          </p:nvPr>
        </p:nvSpPr>
        <p:spPr/>
        <p:txBody>
          <a:bodyPr/>
          <a:lstStyle/>
          <a:p>
            <a:r>
              <a:rPr lang="en-US" dirty="0"/>
              <a:t>We start by importing </a:t>
            </a:r>
            <a:r>
              <a:rPr lang="en-US" dirty="0" err="1"/>
              <a:t>PySpark</a:t>
            </a:r>
            <a:r>
              <a:rPr lang="en-US" dirty="0"/>
              <a:t> libraries. Next, we set up a Spark session configured to include the necessary Kafka packages. We then define a schema for the incoming Kafka messages. After that, we create a </a:t>
            </a:r>
            <a:r>
              <a:rPr lang="en-US" dirty="0" err="1"/>
              <a:t>DataFrame</a:t>
            </a:r>
            <a:r>
              <a:rPr lang="en-US" dirty="0"/>
              <a:t> by specifying the Kafka address and topic. Finally, we define the path where our output will be saved as JSON files.</a:t>
            </a:r>
          </a:p>
        </p:txBody>
      </p:sp>
    </p:spTree>
    <p:extLst>
      <p:ext uri="{BB962C8B-B14F-4D97-AF65-F5344CB8AC3E}">
        <p14:creationId xmlns:p14="http://schemas.microsoft.com/office/powerpoint/2010/main" val="4116753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extLst>
              <a:ext uri="{BEBA8EAE-BF5A-486C-A8C5-ECC9F3942E4B}">
                <a14:imgProps xmlns:a14="http://schemas.microsoft.com/office/drawing/2010/main">
                  <a14:imgLayer r:embed="rId3">
                    <a14:imgEffect>
                      <a14:brightnessContrast brigh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19" name="Picture 18">
            <a:hlinkClick r:id="" action="ppaction://hlinkshowjump?jump=nextslide"/>
            <a:extLst>
              <a:ext uri="{FF2B5EF4-FFF2-40B4-BE49-F238E27FC236}">
                <a16:creationId xmlns:a16="http://schemas.microsoft.com/office/drawing/2014/main" id="{8D085730-A5A4-483D-90F9-B06B66664BFA}"/>
              </a:ext>
            </a:extLst>
          </p:cNvPr>
          <p:cNvPicPr>
            <a:picLocks noChangeAspect="1"/>
          </p:cNvPicPr>
          <p:nvPr/>
        </p:nvPicPr>
        <p:blipFill>
          <a:blip r:embed="rId4"/>
          <a:stretch>
            <a:fillRect/>
          </a:stretch>
        </p:blipFill>
        <p:spPr>
          <a:xfrm>
            <a:off x="10518196" y="5063120"/>
            <a:ext cx="952500" cy="952500"/>
          </a:xfrm>
          <a:prstGeom prst="rect">
            <a:avLst/>
          </a:prstGeom>
        </p:spPr>
      </p:pic>
      <p:grpSp>
        <p:nvGrpSpPr>
          <p:cNvPr id="20" name="Group 19">
            <a:extLst>
              <a:ext uri="{FF2B5EF4-FFF2-40B4-BE49-F238E27FC236}">
                <a16:creationId xmlns:a16="http://schemas.microsoft.com/office/drawing/2014/main" id="{402C60E9-4C16-4C49-87D9-AEC76D6CC5E0}"/>
              </a:ext>
            </a:extLst>
          </p:cNvPr>
          <p:cNvGrpSpPr/>
          <p:nvPr/>
        </p:nvGrpSpPr>
        <p:grpSpPr>
          <a:xfrm>
            <a:off x="-5556058" y="2571750"/>
            <a:ext cx="27467880" cy="1714500"/>
            <a:chOff x="-56028" y="2588111"/>
            <a:chExt cx="27467880" cy="1714500"/>
          </a:xfrm>
        </p:grpSpPr>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AF8BB1D1-3A12-41CC-BFF5-01DA0A0ABB79}"/>
                    </a:ext>
                  </a:extLst>
                </p:cNvPr>
                <p:cNvGraphicFramePr>
                  <a:graphicFrameLocks noChangeAspect="1"/>
                </p:cNvGraphicFramePr>
                <p:nvPr/>
              </p:nvGraphicFramePr>
              <p:xfrm>
                <a:off x="-56028" y="2588111"/>
                <a:ext cx="3048000" cy="1714500"/>
              </p:xfrm>
              <a:graphic>
                <a:graphicData uri="http://schemas.microsoft.com/office/powerpoint/2016/sectionzoom">
                  <psez:sectionZm>
                    <psez:sectionZmObj sectionId="{AA691C47-4EA3-48D6-8922-0238FA527A14}">
                      <psez:zmPr id="{FAE5F4F3-26DB-436C-A67A-D562C40E4D8B}"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1" name="Section Zoom 20">
                  <a:hlinkClick r:id="rId6" action="ppaction://hlinksldjump"/>
                  <a:extLst>
                    <a:ext uri="{FF2B5EF4-FFF2-40B4-BE49-F238E27FC236}">
                      <a16:creationId xmlns:a16="http://schemas.microsoft.com/office/drawing/2014/main" id="{AF8BB1D1-3A12-41CC-BFF5-01DA0A0ABB79}"/>
                    </a:ext>
                  </a:extLst>
                </p:cNvPr>
                <p:cNvPicPr>
                  <a:picLocks noGrp="1" noRot="1" noChangeAspect="1" noMove="1" noResize="1" noEditPoints="1" noAdjustHandles="1" noChangeArrowheads="1" noChangeShapeType="1"/>
                </p:cNvPicPr>
                <p:nvPr/>
              </p:nvPicPr>
              <p:blipFill>
                <a:blip r:embed="rId7"/>
                <a:stretch>
                  <a:fillRect/>
                </a:stretch>
              </p:blipFill>
              <p:spPr>
                <a:xfrm>
                  <a:off x="-5556058"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D599CBC8-3057-4B0A-8D54-E5B5EB7261F0}"/>
                    </a:ext>
                  </a:extLst>
                </p:cNvPr>
                <p:cNvGraphicFramePr>
                  <a:graphicFrameLocks noChangeAspect="1"/>
                </p:cNvGraphicFramePr>
                <p:nvPr/>
              </p:nvGraphicFramePr>
              <p:xfrm>
                <a:off x="3432526" y="2588111"/>
                <a:ext cx="3048000" cy="1714500"/>
              </p:xfrm>
              <a:graphic>
                <a:graphicData uri="http://schemas.microsoft.com/office/powerpoint/2016/sectionzoom">
                  <psez:sectionZm>
                    <psez:sectionZmObj sectionId="{140B66E7-2D5C-4F72-B9EF-02D5031B474E}">
                      <psez:zmPr id="{FEDB5E79-8764-40DD-BB58-DC38D4E2E2AF}"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2" name="Section Zoom 21">
                  <a:hlinkClick r:id="rId9" action="ppaction://hlinksldjump"/>
                  <a:extLst>
                    <a:ext uri="{FF2B5EF4-FFF2-40B4-BE49-F238E27FC236}">
                      <a16:creationId xmlns:a16="http://schemas.microsoft.com/office/drawing/2014/main" id="{D599CBC8-3057-4B0A-8D54-E5B5EB7261F0}"/>
                    </a:ext>
                  </a:extLst>
                </p:cNvPr>
                <p:cNvPicPr>
                  <a:picLocks noGrp="1" noRot="1" noChangeAspect="1" noMove="1" noResize="1" noEditPoints="1" noAdjustHandles="1" noChangeArrowheads="1" noChangeShapeType="1"/>
                </p:cNvPicPr>
                <p:nvPr/>
              </p:nvPicPr>
              <p:blipFill>
                <a:blip r:embed="rId10"/>
                <a:stretch>
                  <a:fillRect/>
                </a:stretch>
              </p:blipFill>
              <p:spPr>
                <a:xfrm>
                  <a:off x="-2067504"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14CF8CB7-E5E3-41BA-9276-DC552C930A13}"/>
                    </a:ext>
                  </a:extLst>
                </p:cNvPr>
                <p:cNvGraphicFramePr>
                  <a:graphicFrameLocks noChangeAspect="1"/>
                </p:cNvGraphicFramePr>
                <p:nvPr/>
              </p:nvGraphicFramePr>
              <p:xfrm>
                <a:off x="6921080" y="2588111"/>
                <a:ext cx="3048000" cy="1714500"/>
              </p:xfrm>
              <a:graphic>
                <a:graphicData uri="http://schemas.microsoft.com/office/powerpoint/2016/sectionzoom">
                  <psez:sectionZm>
                    <psez:sectionZmObj sectionId="{FD29D6A3-9CD6-4287-8233-BBF3593F35A2}">
                      <psez:zmPr id="{93C35993-E77E-4789-AF3C-17FE8B406C6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5" name="Section Zoom 24">
                  <a:hlinkClick r:id="rId12" action="ppaction://hlinksldjump"/>
                  <a:extLst>
                    <a:ext uri="{FF2B5EF4-FFF2-40B4-BE49-F238E27FC236}">
                      <a16:creationId xmlns:a16="http://schemas.microsoft.com/office/drawing/2014/main" id="{14CF8CB7-E5E3-41BA-9276-DC552C930A13}"/>
                    </a:ext>
                  </a:extLst>
                </p:cNvPr>
                <p:cNvPicPr>
                  <a:picLocks noGrp="1" noRot="1" noChangeAspect="1" noMove="1" noResize="1" noEditPoints="1" noAdjustHandles="1" noChangeArrowheads="1" noChangeShapeType="1"/>
                </p:cNvPicPr>
                <p:nvPr/>
              </p:nvPicPr>
              <p:blipFill>
                <a:blip r:embed="rId13"/>
                <a:stretch>
                  <a:fillRect/>
                </a:stretch>
              </p:blipFill>
              <p:spPr>
                <a:xfrm>
                  <a:off x="1421050"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8915AEED-E70D-4909-9A4E-B4661A424E47}"/>
                    </a:ext>
                  </a:extLst>
                </p:cNvPr>
                <p:cNvGraphicFramePr>
                  <a:graphicFrameLocks noChangeAspect="1"/>
                </p:cNvGraphicFramePr>
                <p:nvPr/>
              </p:nvGraphicFramePr>
              <p:xfrm>
                <a:off x="10409634" y="2588111"/>
                <a:ext cx="3048000" cy="1714500"/>
              </p:xfrm>
              <a:graphic>
                <a:graphicData uri="http://schemas.microsoft.com/office/powerpoint/2016/sectionzoom">
                  <psez:sectionZm>
                    <psez:sectionZmObj sectionId="{5D06BC6C-861A-4025-8E44-1091E07A2F20}">
                      <psez:zmPr id="{C3144542-3D72-4E69-A253-0385647B8601}"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7" name="Section Zoom 26">
                  <a:hlinkClick r:id="rId15" action="ppaction://hlinksldjump"/>
                  <a:extLst>
                    <a:ext uri="{FF2B5EF4-FFF2-40B4-BE49-F238E27FC236}">
                      <a16:creationId xmlns:a16="http://schemas.microsoft.com/office/drawing/2014/main" id="{8915AEED-E70D-4909-9A4E-B4661A424E47}"/>
                    </a:ext>
                  </a:extLst>
                </p:cNvPr>
                <p:cNvPicPr>
                  <a:picLocks noGrp="1" noRot="1" noChangeAspect="1" noMove="1" noResize="1" noEditPoints="1" noAdjustHandles="1" noChangeArrowheads="1" noChangeShapeType="1"/>
                </p:cNvPicPr>
                <p:nvPr/>
              </p:nvPicPr>
              <p:blipFill>
                <a:blip r:embed="rId16"/>
                <a:stretch>
                  <a:fillRect/>
                </a:stretch>
              </p:blipFill>
              <p:spPr>
                <a:xfrm>
                  <a:off x="4909604"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0DB09872-B900-4446-B85F-A1675F9F564A}"/>
                    </a:ext>
                  </a:extLst>
                </p:cNvPr>
                <p:cNvGraphicFramePr>
                  <a:graphicFrameLocks noChangeAspect="1"/>
                </p:cNvGraphicFramePr>
                <p:nvPr/>
              </p:nvGraphicFramePr>
              <p:xfrm>
                <a:off x="13898188" y="2588111"/>
                <a:ext cx="3048000" cy="1714500"/>
              </p:xfrm>
              <a:graphic>
                <a:graphicData uri="http://schemas.microsoft.com/office/powerpoint/2016/sectionzoom">
                  <psez:sectionZm>
                    <psez:sectionZmObj sectionId="{44D5B3B1-A0B1-4B9E-B3A8-EF5FBFD57CAA}">
                      <psez:zmPr id="{31EA9758-23C9-4FC5-883F-32484D89A1FD}"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9" name="Section Zoom 28">
                  <a:hlinkClick r:id="rId18" action="ppaction://hlinksldjump"/>
                  <a:extLst>
                    <a:ext uri="{FF2B5EF4-FFF2-40B4-BE49-F238E27FC236}">
                      <a16:creationId xmlns:a16="http://schemas.microsoft.com/office/drawing/2014/main" id="{0DB09872-B900-4446-B85F-A1675F9F564A}"/>
                    </a:ext>
                  </a:extLst>
                </p:cNvPr>
                <p:cNvPicPr>
                  <a:picLocks noGrp="1" noRot="1" noChangeAspect="1" noMove="1" noResize="1" noEditPoints="1" noAdjustHandles="1" noChangeArrowheads="1" noChangeShapeType="1"/>
                </p:cNvPicPr>
                <p:nvPr/>
              </p:nvPicPr>
              <p:blipFill>
                <a:blip r:embed="rId19"/>
                <a:stretch>
                  <a:fillRect/>
                </a:stretch>
              </p:blipFill>
              <p:spPr>
                <a:xfrm>
                  <a:off x="8398158"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A212EFB7-E211-4916-8F19-FDD3BBF1320F}"/>
                    </a:ext>
                  </a:extLst>
                </p:cNvPr>
                <p:cNvGraphicFramePr>
                  <a:graphicFrameLocks noChangeAspect="1"/>
                </p:cNvGraphicFramePr>
                <p:nvPr/>
              </p:nvGraphicFramePr>
              <p:xfrm>
                <a:off x="17386742" y="2588111"/>
                <a:ext cx="3048000" cy="1714500"/>
              </p:xfrm>
              <a:graphic>
                <a:graphicData uri="http://schemas.microsoft.com/office/powerpoint/2016/sectionzoom">
                  <psez:sectionZm>
                    <psez:sectionZmObj sectionId="{D52AB708-CD6C-470E-9F97-8F637C4EACAD}">
                      <psez:zmPr id="{57B98611-9C0A-4466-A9EA-B66C693D68AE}"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1" name="Section Zoom 30">
                  <a:hlinkClick r:id="rId21" action="ppaction://hlinksldjump"/>
                  <a:extLst>
                    <a:ext uri="{FF2B5EF4-FFF2-40B4-BE49-F238E27FC236}">
                      <a16:creationId xmlns:a16="http://schemas.microsoft.com/office/drawing/2014/main" id="{A212EFB7-E211-4916-8F19-FDD3BBF1320F}"/>
                    </a:ext>
                  </a:extLst>
                </p:cNvPr>
                <p:cNvPicPr>
                  <a:picLocks noGrp="1" noRot="1" noChangeAspect="1" noMove="1" noResize="1" noEditPoints="1" noAdjustHandles="1" noChangeArrowheads="1" noChangeShapeType="1"/>
                </p:cNvPicPr>
                <p:nvPr/>
              </p:nvPicPr>
              <p:blipFill>
                <a:blip r:embed="rId22"/>
                <a:stretch>
                  <a:fillRect/>
                </a:stretch>
              </p:blipFill>
              <p:spPr>
                <a:xfrm>
                  <a:off x="11886712"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FAF26F51-5FEB-4DEF-8D7B-720877580F28}"/>
                    </a:ext>
                  </a:extLst>
                </p:cNvPr>
                <p:cNvGraphicFramePr>
                  <a:graphicFrameLocks noChangeAspect="1"/>
                </p:cNvGraphicFramePr>
                <p:nvPr/>
              </p:nvGraphicFramePr>
              <p:xfrm>
                <a:off x="20875296" y="2588111"/>
                <a:ext cx="3048000" cy="1714500"/>
              </p:xfrm>
              <a:graphic>
                <a:graphicData uri="http://schemas.microsoft.com/office/powerpoint/2016/sectionzoom">
                  <psez:sectionZm>
                    <psez:sectionZmObj sectionId="{0E95E28B-0F02-4726-AE57-794C632255D3}">
                      <psez:zmPr id="{3AE57971-87BF-4490-8EBC-73C811DBADD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24" action="ppaction://hlinksldjump"/>
                  <a:extLst>
                    <a:ext uri="{FF2B5EF4-FFF2-40B4-BE49-F238E27FC236}">
                      <a16:creationId xmlns:a16="http://schemas.microsoft.com/office/drawing/2014/main" id="{FAF26F51-5FEB-4DEF-8D7B-720877580F28}"/>
                    </a:ext>
                  </a:extLst>
                </p:cNvPr>
                <p:cNvPicPr>
                  <a:picLocks noGrp="1" noRot="1" noChangeAspect="1" noMove="1" noResize="1" noEditPoints="1" noAdjustHandles="1" noChangeArrowheads="1" noChangeShapeType="1"/>
                </p:cNvPicPr>
                <p:nvPr/>
              </p:nvPicPr>
              <p:blipFill>
                <a:blip r:embed="rId25"/>
                <a:stretch>
                  <a:fillRect/>
                </a:stretch>
              </p:blipFill>
              <p:spPr>
                <a:xfrm>
                  <a:off x="15375266"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B4AEA73E-67D4-49BC-98DA-09B6BC204B6C}"/>
                    </a:ext>
                  </a:extLst>
                </p:cNvPr>
                <p:cNvGraphicFramePr>
                  <a:graphicFrameLocks noChangeAspect="1"/>
                </p:cNvGraphicFramePr>
                <p:nvPr/>
              </p:nvGraphicFramePr>
              <p:xfrm>
                <a:off x="24363852" y="2588111"/>
                <a:ext cx="3048000" cy="1714500"/>
              </p:xfrm>
              <a:graphic>
                <a:graphicData uri="http://schemas.microsoft.com/office/powerpoint/2016/sectionzoom">
                  <psez:sectionZm>
                    <psez:sectionZmObj sectionId="{7B9E9057-D942-47F3-871A-294B32A43995}">
                      <psez:zmPr id="{1F5390DE-4FD0-4623-AF77-4CAE5AC07EB6}" transitionDur="1000">
                        <p166:blipFill xmlns:p166="http://schemas.microsoft.com/office/powerpoint/2016/6/main">
                          <a:blip r:embed="rId2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3" name="Section Zoom 32">
                  <a:hlinkClick r:id="rId27" action="ppaction://hlinksldjump"/>
                  <a:extLst>
                    <a:ext uri="{FF2B5EF4-FFF2-40B4-BE49-F238E27FC236}">
                      <a16:creationId xmlns:a16="http://schemas.microsoft.com/office/drawing/2014/main" id="{B4AEA73E-67D4-49BC-98DA-09B6BC204B6C}"/>
                    </a:ext>
                  </a:extLst>
                </p:cNvPr>
                <p:cNvPicPr>
                  <a:picLocks noGrp="1" noRot="1" noChangeAspect="1" noMove="1" noResize="1" noEditPoints="1" noAdjustHandles="1" noChangeArrowheads="1" noChangeShapeType="1"/>
                </p:cNvPicPr>
                <p:nvPr/>
              </p:nvPicPr>
              <p:blipFill>
                <a:blip r:embed="rId28"/>
                <a:stretch>
                  <a:fillRect/>
                </a:stretch>
              </p:blipFill>
              <p:spPr>
                <a:xfrm>
                  <a:off x="18863822" y="2571750"/>
                  <a:ext cx="3048000" cy="1714500"/>
                </a:xfrm>
                <a:prstGeom prst="rect">
                  <a:avLst/>
                </a:prstGeom>
                <a:ln w="3175">
                  <a:solidFill>
                    <a:prstClr val="ltGray"/>
                  </a:solidFill>
                </a:ln>
              </p:spPr>
            </p:pic>
          </mc:Fallback>
        </mc:AlternateContent>
      </p:grpSp>
      <p:pic>
        <p:nvPicPr>
          <p:cNvPr id="45" name="Picture 44">
            <a:hlinkClick r:id="" action="ppaction://hlinkshowjump?jump=previousslide"/>
            <a:extLst>
              <a:ext uri="{FF2B5EF4-FFF2-40B4-BE49-F238E27FC236}">
                <a16:creationId xmlns:a16="http://schemas.microsoft.com/office/drawing/2014/main" id="{4D65FEDD-06F6-4CF1-8165-9D1B708C86A3}"/>
              </a:ext>
            </a:extLst>
          </p:cNvPr>
          <p:cNvPicPr>
            <a:picLocks noChangeAspect="1"/>
          </p:cNvPicPr>
          <p:nvPr/>
        </p:nvPicPr>
        <p:blipFill>
          <a:blip r:embed="rId29"/>
          <a:stretch>
            <a:fillRect/>
          </a:stretch>
        </p:blipFill>
        <p:spPr>
          <a:xfrm>
            <a:off x="721305" y="5073945"/>
            <a:ext cx="952500" cy="952500"/>
          </a:xfrm>
          <a:prstGeom prst="rect">
            <a:avLst/>
          </a:prstGeom>
        </p:spPr>
      </p:pic>
      <p:sp>
        <p:nvSpPr>
          <p:cNvPr id="14" name="TextBox 13">
            <a:extLst>
              <a:ext uri="{FF2B5EF4-FFF2-40B4-BE49-F238E27FC236}">
                <a16:creationId xmlns:a16="http://schemas.microsoft.com/office/drawing/2014/main" id="{1E544CD7-4C23-4FF4-82EA-016993909F3D}"/>
              </a:ext>
            </a:extLst>
          </p:cNvPr>
          <p:cNvSpPr txBox="1"/>
          <p:nvPr/>
        </p:nvSpPr>
        <p:spPr>
          <a:xfrm>
            <a:off x="1349349" y="265678"/>
            <a:ext cx="5516217"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a:latin typeface="Algerian" panose="04020705040A02060702" pitchFamily="82" charset="0"/>
              </a:rPr>
              <a:t>Senior Project</a:t>
            </a:r>
          </a:p>
        </p:txBody>
      </p:sp>
      <p:sp>
        <p:nvSpPr>
          <p:cNvPr id="15" name="TextBox 14">
            <a:extLst>
              <a:ext uri="{FF2B5EF4-FFF2-40B4-BE49-F238E27FC236}">
                <a16:creationId xmlns:a16="http://schemas.microsoft.com/office/drawing/2014/main" id="{18B5DFE4-63B4-446C-8500-DFC2F5C7A574}"/>
              </a:ext>
            </a:extLst>
          </p:cNvPr>
          <p:cNvSpPr txBox="1"/>
          <p:nvPr/>
        </p:nvSpPr>
        <p:spPr>
          <a:xfrm>
            <a:off x="5061867" y="1729934"/>
            <a:ext cx="266647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t>Music Model</a:t>
            </a:r>
          </a:p>
        </p:txBody>
      </p:sp>
    </p:spTree>
    <p:extLst>
      <p:ext uri="{BB962C8B-B14F-4D97-AF65-F5344CB8AC3E}">
        <p14:creationId xmlns:p14="http://schemas.microsoft.com/office/powerpoint/2010/main" val="361369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DCB4-EA7B-4161-9BE8-AFE6F3895B5D}"/>
              </a:ext>
            </a:extLst>
          </p:cNvPr>
          <p:cNvSpPr>
            <a:spLocks noGrp="1"/>
          </p:cNvSpPr>
          <p:nvPr>
            <p:ph type="title"/>
          </p:nvPr>
        </p:nvSpPr>
        <p:spPr/>
        <p:txBody>
          <a:bodyPr/>
          <a:lstStyle/>
          <a:p>
            <a:r>
              <a:rPr lang="en-US" dirty="0"/>
              <a:t>others</a:t>
            </a:r>
          </a:p>
        </p:txBody>
      </p:sp>
      <p:sp>
        <p:nvSpPr>
          <p:cNvPr id="3" name="Content Placeholder 2">
            <a:extLst>
              <a:ext uri="{FF2B5EF4-FFF2-40B4-BE49-F238E27FC236}">
                <a16:creationId xmlns:a16="http://schemas.microsoft.com/office/drawing/2014/main" id="{A378FEBE-AD5F-47F0-85BF-081EFDC7D934}"/>
              </a:ext>
            </a:extLst>
          </p:cNvPr>
          <p:cNvSpPr>
            <a:spLocks noGrp="1"/>
          </p:cNvSpPr>
          <p:nvPr>
            <p:ph idx="1"/>
          </p:nvPr>
        </p:nvSpPr>
        <p:spPr/>
        <p:txBody>
          <a:bodyPr/>
          <a:lstStyle/>
          <a:p>
            <a:r>
              <a:rPr lang="en-US" dirty="0"/>
              <a:t>We followed the same steps for implementing libraries, creating a Spark session, and connecting to Kafka. In gender_count.py we created a function that counts males and females and sends this data to the website for live streaming. Additionally, we ensured fault tolerance by defining a checkpoint file.</a:t>
            </a:r>
          </a:p>
          <a:p>
            <a:r>
              <a:rPr lang="en-US" dirty="0"/>
              <a:t>Same steps were applied for others </a:t>
            </a:r>
          </a:p>
        </p:txBody>
      </p:sp>
    </p:spTree>
    <p:extLst>
      <p:ext uri="{BB962C8B-B14F-4D97-AF65-F5344CB8AC3E}">
        <p14:creationId xmlns:p14="http://schemas.microsoft.com/office/powerpoint/2010/main" val="3581692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814FC861-B31B-414B-9D3C-C3832E0981E0}"/>
              </a:ext>
            </a:extLst>
          </p:cNvPr>
          <p:cNvSpPr txBox="1"/>
          <p:nvPr/>
        </p:nvSpPr>
        <p:spPr>
          <a:xfrm>
            <a:off x="3529581" y="364134"/>
            <a:ext cx="476585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panose="020F0502020204030204"/>
                <a:ea typeface="+mn-ea"/>
                <a:cs typeface="+mn-cs"/>
              </a:rPr>
              <a:t>Restaurant Website</a:t>
            </a:r>
          </a:p>
        </p:txBody>
      </p:sp>
      <p:pic>
        <p:nvPicPr>
          <p:cNvPr id="4" name="Picture 3">
            <a:extLst>
              <a:ext uri="{FF2B5EF4-FFF2-40B4-BE49-F238E27FC236}">
                <a16:creationId xmlns:a16="http://schemas.microsoft.com/office/drawing/2014/main" id="{1A3F3867-3CDC-4884-A46D-6FC43EAF8817}"/>
              </a:ext>
            </a:extLst>
          </p:cNvPr>
          <p:cNvPicPr>
            <a:picLocks noChangeAspect="1"/>
          </p:cNvPicPr>
          <p:nvPr/>
        </p:nvPicPr>
        <p:blipFill>
          <a:blip r:embed="rId4"/>
          <a:stretch>
            <a:fillRect/>
          </a:stretch>
        </p:blipFill>
        <p:spPr>
          <a:xfrm>
            <a:off x="1569446" y="1215194"/>
            <a:ext cx="9510034" cy="5642806"/>
          </a:xfrm>
          <a:prstGeom prst="rect">
            <a:avLst/>
          </a:prstGeom>
        </p:spPr>
      </p:pic>
    </p:spTree>
    <p:extLst>
      <p:ext uri="{BB962C8B-B14F-4D97-AF65-F5344CB8AC3E}">
        <p14:creationId xmlns:p14="http://schemas.microsoft.com/office/powerpoint/2010/main" val="3998887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sp>
        <p:nvSpPr>
          <p:cNvPr id="23" name="Rectangle: Top Corners Rounded 22">
            <a:extLst>
              <a:ext uri="{FF2B5EF4-FFF2-40B4-BE49-F238E27FC236}">
                <a16:creationId xmlns:a16="http://schemas.microsoft.com/office/drawing/2014/main" id="{FBE8899F-6589-4511-BDC0-22CEDCEC43FF}"/>
              </a:ext>
            </a:extLst>
          </p:cNvPr>
          <p:cNvSpPr/>
          <p:nvPr/>
        </p:nvSpPr>
        <p:spPr>
          <a:xfrm rot="5400000">
            <a:off x="848140" y="-119607"/>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descr="Close">
            <a:hlinkClick r:id="rId4" action="ppaction://hlinksldjump"/>
            <a:extLst>
              <a:ext uri="{FF2B5EF4-FFF2-40B4-BE49-F238E27FC236}">
                <a16:creationId xmlns:a16="http://schemas.microsoft.com/office/drawing/2014/main" id="{9B8CC1B1-35D0-4C8F-8047-7E4D47A939E6}"/>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EAE8E38C-4635-4FED-8F68-2D98BBE1E127}"/>
              </a:ext>
            </a:extLst>
          </p:cNvPr>
          <p:cNvGrpSpPr/>
          <p:nvPr/>
        </p:nvGrpSpPr>
        <p:grpSpPr>
          <a:xfrm>
            <a:off x="2911372" y="872612"/>
            <a:ext cx="6239050" cy="4738479"/>
            <a:chOff x="4048464" y="859627"/>
            <a:chExt cx="6239050" cy="4738479"/>
          </a:xfrm>
        </p:grpSpPr>
        <p:grpSp>
          <p:nvGrpSpPr>
            <p:cNvPr id="34" name="Group 33">
              <a:extLst>
                <a:ext uri="{FF2B5EF4-FFF2-40B4-BE49-F238E27FC236}">
                  <a16:creationId xmlns:a16="http://schemas.microsoft.com/office/drawing/2014/main" id="{FA7FB438-D08C-4628-B689-96C71D981E9C}"/>
                </a:ext>
              </a:extLst>
            </p:cNvPr>
            <p:cNvGrpSpPr/>
            <p:nvPr/>
          </p:nvGrpSpPr>
          <p:grpSpPr>
            <a:xfrm>
              <a:off x="4048464" y="859627"/>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207678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Home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2451F70C-21ED-48E6-A5E2-E060F2E51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8464" y="1896558"/>
              <a:ext cx="6239050" cy="3701548"/>
            </a:xfrm>
            <a:prstGeom prst="rect">
              <a:avLst/>
            </a:prstGeom>
          </p:spPr>
        </p:pic>
      </p:grpSp>
      <p:grpSp>
        <p:nvGrpSpPr>
          <p:cNvPr id="24" name="Group 23">
            <a:extLst>
              <a:ext uri="{FF2B5EF4-FFF2-40B4-BE49-F238E27FC236}">
                <a16:creationId xmlns:a16="http://schemas.microsoft.com/office/drawing/2014/main" id="{505F86F7-1DB6-4C7D-8938-93C33EAAD14F}"/>
              </a:ext>
            </a:extLst>
          </p:cNvPr>
          <p:cNvGrpSpPr/>
          <p:nvPr/>
        </p:nvGrpSpPr>
        <p:grpSpPr>
          <a:xfrm>
            <a:off x="328705" y="830282"/>
            <a:ext cx="1826638" cy="4042145"/>
            <a:chOff x="356120" y="801529"/>
            <a:chExt cx="1826638" cy="4042145"/>
          </a:xfrm>
        </p:grpSpPr>
        <p:pic>
          <p:nvPicPr>
            <p:cNvPr id="25" name="Picture 24">
              <a:extLst>
                <a:ext uri="{FF2B5EF4-FFF2-40B4-BE49-F238E27FC236}">
                  <a16:creationId xmlns:a16="http://schemas.microsoft.com/office/drawing/2014/main" id="{327FA1D3-6FEC-40DE-B209-7A00E90A38CE}"/>
                </a:ext>
              </a:extLst>
            </p:cNvPr>
            <p:cNvPicPr>
              <a:picLocks noChangeAspect="1"/>
            </p:cNvPicPr>
            <p:nvPr/>
          </p:nvPicPr>
          <p:blipFill>
            <a:blip r:embed="rId6"/>
            <a:stretch>
              <a:fillRect/>
            </a:stretch>
          </p:blipFill>
          <p:spPr>
            <a:xfrm>
              <a:off x="371394" y="4304831"/>
              <a:ext cx="538843" cy="538843"/>
            </a:xfrm>
            <a:prstGeom prst="rect">
              <a:avLst/>
            </a:prstGeom>
          </p:spPr>
        </p:pic>
        <p:sp>
          <p:nvSpPr>
            <p:cNvPr id="29" name="TextBox 28">
              <a:hlinkClick r:id="rId7" action="ppaction://hlinksldjump"/>
              <a:extLst>
                <a:ext uri="{FF2B5EF4-FFF2-40B4-BE49-F238E27FC236}">
                  <a16:creationId xmlns:a16="http://schemas.microsoft.com/office/drawing/2014/main" id="{19B6A660-EEBF-4A79-8EC5-106E6E8179B5}"/>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31" name="Group 30">
              <a:extLst>
                <a:ext uri="{FF2B5EF4-FFF2-40B4-BE49-F238E27FC236}">
                  <a16:creationId xmlns:a16="http://schemas.microsoft.com/office/drawing/2014/main" id="{BDAC6F70-C17C-400B-809F-6697323FC98D}"/>
                </a:ext>
              </a:extLst>
            </p:cNvPr>
            <p:cNvGrpSpPr/>
            <p:nvPr/>
          </p:nvGrpSpPr>
          <p:grpSpPr>
            <a:xfrm>
              <a:off x="356120" y="801529"/>
              <a:ext cx="1826638" cy="3561301"/>
              <a:chOff x="356120" y="801529"/>
              <a:chExt cx="1826638" cy="3561301"/>
            </a:xfrm>
          </p:grpSpPr>
          <p:grpSp>
            <p:nvGrpSpPr>
              <p:cNvPr id="32" name="Group 31">
                <a:extLst>
                  <a:ext uri="{FF2B5EF4-FFF2-40B4-BE49-F238E27FC236}">
                    <a16:creationId xmlns:a16="http://schemas.microsoft.com/office/drawing/2014/main" id="{CCE1A9D7-70BB-4B80-8C8B-FDBC95861528}"/>
                  </a:ext>
                </a:extLst>
              </p:cNvPr>
              <p:cNvGrpSpPr/>
              <p:nvPr/>
            </p:nvGrpSpPr>
            <p:grpSpPr>
              <a:xfrm>
                <a:off x="384329" y="801529"/>
                <a:ext cx="1798429" cy="3415969"/>
                <a:chOff x="384329" y="801529"/>
                <a:chExt cx="1798429" cy="3415969"/>
              </a:xfrm>
            </p:grpSpPr>
            <p:sp>
              <p:nvSpPr>
                <p:cNvPr id="36" name="TextBox 35">
                  <a:hlinkClick r:id="rId8" action="ppaction://hlinksldjump"/>
                  <a:extLst>
                    <a:ext uri="{FF2B5EF4-FFF2-40B4-BE49-F238E27FC236}">
                      <a16:creationId xmlns:a16="http://schemas.microsoft.com/office/drawing/2014/main" id="{AB08B794-97D1-4704-8C58-6E9E52931A62}"/>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37" name="Group 36">
                  <a:extLst>
                    <a:ext uri="{FF2B5EF4-FFF2-40B4-BE49-F238E27FC236}">
                      <a16:creationId xmlns:a16="http://schemas.microsoft.com/office/drawing/2014/main" id="{1BFB3383-4A67-433F-AA84-5461B71702A3}"/>
                    </a:ext>
                  </a:extLst>
                </p:cNvPr>
                <p:cNvGrpSpPr/>
                <p:nvPr/>
              </p:nvGrpSpPr>
              <p:grpSpPr>
                <a:xfrm>
                  <a:off x="384329" y="801529"/>
                  <a:ext cx="1798429" cy="2947915"/>
                  <a:chOff x="384329" y="801529"/>
                  <a:chExt cx="1798429" cy="2947915"/>
                </a:xfrm>
              </p:grpSpPr>
              <p:grpSp>
                <p:nvGrpSpPr>
                  <p:cNvPr id="38" name="Group 37">
                    <a:extLst>
                      <a:ext uri="{FF2B5EF4-FFF2-40B4-BE49-F238E27FC236}">
                        <a16:creationId xmlns:a16="http://schemas.microsoft.com/office/drawing/2014/main" id="{B2E1F02A-02FE-44BB-B5F8-946D5C756E37}"/>
                      </a:ext>
                    </a:extLst>
                  </p:cNvPr>
                  <p:cNvGrpSpPr/>
                  <p:nvPr/>
                </p:nvGrpSpPr>
                <p:grpSpPr>
                  <a:xfrm>
                    <a:off x="409469" y="888360"/>
                    <a:ext cx="1773289" cy="2778250"/>
                    <a:chOff x="409469" y="888360"/>
                    <a:chExt cx="1773289" cy="2778250"/>
                  </a:xfrm>
                </p:grpSpPr>
                <p:grpSp>
                  <p:nvGrpSpPr>
                    <p:cNvPr id="41" name="Group 40">
                      <a:extLst>
                        <a:ext uri="{FF2B5EF4-FFF2-40B4-BE49-F238E27FC236}">
                          <a16:creationId xmlns:a16="http://schemas.microsoft.com/office/drawing/2014/main" id="{C52C673C-5AD1-4E10-89B0-52D333B8A356}"/>
                        </a:ext>
                      </a:extLst>
                    </p:cNvPr>
                    <p:cNvGrpSpPr/>
                    <p:nvPr/>
                  </p:nvGrpSpPr>
                  <p:grpSpPr>
                    <a:xfrm>
                      <a:off x="409469" y="888360"/>
                      <a:ext cx="1773289" cy="2778250"/>
                      <a:chOff x="409469" y="888360"/>
                      <a:chExt cx="1773289" cy="2778250"/>
                    </a:xfrm>
                  </p:grpSpPr>
                  <p:grpSp>
                    <p:nvGrpSpPr>
                      <p:cNvPr id="43" name="Group 42">
                        <a:extLst>
                          <a:ext uri="{FF2B5EF4-FFF2-40B4-BE49-F238E27FC236}">
                            <a16:creationId xmlns:a16="http://schemas.microsoft.com/office/drawing/2014/main" id="{EE85C7B1-2EBB-4E08-B441-4D8D54DE3427}"/>
                          </a:ext>
                        </a:extLst>
                      </p:cNvPr>
                      <p:cNvGrpSpPr/>
                      <p:nvPr/>
                    </p:nvGrpSpPr>
                    <p:grpSpPr>
                      <a:xfrm>
                        <a:off x="479718" y="888360"/>
                        <a:ext cx="1703040" cy="2778250"/>
                        <a:chOff x="500762" y="860759"/>
                        <a:chExt cx="1703040" cy="2778250"/>
                      </a:xfrm>
                    </p:grpSpPr>
                    <p:pic>
                      <p:nvPicPr>
                        <p:cNvPr id="45" name="Picture 44">
                          <a:extLst>
                            <a:ext uri="{FF2B5EF4-FFF2-40B4-BE49-F238E27FC236}">
                              <a16:creationId xmlns:a16="http://schemas.microsoft.com/office/drawing/2014/main" id="{EF324E59-DDE0-440B-96D1-741A1BBA9490}"/>
                            </a:ext>
                          </a:extLst>
                        </p:cNvPr>
                        <p:cNvPicPr>
                          <a:picLocks noChangeAspect="1"/>
                        </p:cNvPicPr>
                        <p:nvPr/>
                      </p:nvPicPr>
                      <p:blipFill>
                        <a:blip r:embed="rId9"/>
                        <a:stretch>
                          <a:fillRect/>
                        </a:stretch>
                      </p:blipFill>
                      <p:spPr>
                        <a:xfrm>
                          <a:off x="500762" y="1396102"/>
                          <a:ext cx="495767" cy="495767"/>
                        </a:xfrm>
                        <a:prstGeom prst="rect">
                          <a:avLst/>
                        </a:prstGeom>
                      </p:spPr>
                    </p:pic>
                    <p:grpSp>
                      <p:nvGrpSpPr>
                        <p:cNvPr id="46" name="Group 45">
                          <a:extLst>
                            <a:ext uri="{FF2B5EF4-FFF2-40B4-BE49-F238E27FC236}">
                              <a16:creationId xmlns:a16="http://schemas.microsoft.com/office/drawing/2014/main" id="{6C4065D2-548A-4868-852B-A57761F2309F}"/>
                            </a:ext>
                          </a:extLst>
                        </p:cNvPr>
                        <p:cNvGrpSpPr/>
                        <p:nvPr/>
                      </p:nvGrpSpPr>
                      <p:grpSpPr>
                        <a:xfrm>
                          <a:off x="912486" y="860759"/>
                          <a:ext cx="1291316" cy="2778250"/>
                          <a:chOff x="4862285" y="1364342"/>
                          <a:chExt cx="1291316" cy="2778250"/>
                        </a:xfrm>
                      </p:grpSpPr>
                      <p:sp>
                        <p:nvSpPr>
                          <p:cNvPr id="47" name="TextBox 46">
                            <a:hlinkClick r:id="rId10" action="ppaction://hlinksldjump"/>
                            <a:extLst>
                              <a:ext uri="{FF2B5EF4-FFF2-40B4-BE49-F238E27FC236}">
                                <a16:creationId xmlns:a16="http://schemas.microsoft.com/office/drawing/2014/main" id="{9BA08B80-A118-425B-8DFC-9EB55A4FA010}"/>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48" name="TextBox 47">
                            <a:hlinkClick r:id="rId11" action="ppaction://hlinksldjump"/>
                            <a:extLst>
                              <a:ext uri="{FF2B5EF4-FFF2-40B4-BE49-F238E27FC236}">
                                <a16:creationId xmlns:a16="http://schemas.microsoft.com/office/drawing/2014/main" id="{08D2B0D2-CBC9-4AC8-8736-7CAD89DCF2CA}"/>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49" name="TextBox 48">
                            <a:hlinkClick r:id="rId12" action="ppaction://hlinksldjump"/>
                            <a:extLst>
                              <a:ext uri="{FF2B5EF4-FFF2-40B4-BE49-F238E27FC236}">
                                <a16:creationId xmlns:a16="http://schemas.microsoft.com/office/drawing/2014/main" id="{482DD3F8-F1B6-49FA-AD18-8A8A15DA7C0E}"/>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TextBox 49">
                            <a:hlinkClick r:id="rId13" action="ppaction://hlinksldjump"/>
                            <a:extLst>
                              <a:ext uri="{FF2B5EF4-FFF2-40B4-BE49-F238E27FC236}">
                                <a16:creationId xmlns:a16="http://schemas.microsoft.com/office/drawing/2014/main" id="{565790D8-5396-41AA-8CB3-8E292848F7A2}"/>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51" name="TextBox 50">
                            <a:hlinkClick r:id="rId14" action="ppaction://hlinksldjump"/>
                            <a:extLst>
                              <a:ext uri="{FF2B5EF4-FFF2-40B4-BE49-F238E27FC236}">
                                <a16:creationId xmlns:a16="http://schemas.microsoft.com/office/drawing/2014/main" id="{ABEF0DA0-25BD-4A68-8CF7-C36D180AA292}"/>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44" name="Picture 43">
                        <a:extLst>
                          <a:ext uri="{FF2B5EF4-FFF2-40B4-BE49-F238E27FC236}">
                            <a16:creationId xmlns:a16="http://schemas.microsoft.com/office/drawing/2014/main" id="{B5376732-9457-4998-891E-BA5E795AA774}"/>
                          </a:ext>
                        </a:extLst>
                      </p:cNvPr>
                      <p:cNvPicPr>
                        <a:picLocks noChangeAspect="1"/>
                      </p:cNvPicPr>
                      <p:nvPr/>
                    </p:nvPicPr>
                    <p:blipFill>
                      <a:blip r:embed="rId15"/>
                      <a:stretch>
                        <a:fillRect/>
                      </a:stretch>
                    </p:blipFill>
                    <p:spPr>
                      <a:xfrm>
                        <a:off x="409469" y="2010664"/>
                        <a:ext cx="535933" cy="535933"/>
                      </a:xfrm>
                      <a:prstGeom prst="rect">
                        <a:avLst/>
                      </a:prstGeom>
                    </p:spPr>
                  </p:pic>
                </p:grpSp>
                <p:pic>
                  <p:nvPicPr>
                    <p:cNvPr id="42" name="Picture 41">
                      <a:extLst>
                        <a:ext uri="{FF2B5EF4-FFF2-40B4-BE49-F238E27FC236}">
                          <a16:creationId xmlns:a16="http://schemas.microsoft.com/office/drawing/2014/main" id="{E45E0D7F-2862-4321-AF81-848E04F5EF0E}"/>
                        </a:ext>
                      </a:extLst>
                    </p:cNvPr>
                    <p:cNvPicPr>
                      <a:picLocks noChangeAspect="1"/>
                    </p:cNvPicPr>
                    <p:nvPr/>
                  </p:nvPicPr>
                  <p:blipFill>
                    <a:blip r:embed="rId16"/>
                    <a:stretch>
                      <a:fillRect/>
                    </a:stretch>
                  </p:blipFill>
                  <p:spPr>
                    <a:xfrm>
                      <a:off x="479718" y="2628945"/>
                      <a:ext cx="443454" cy="443454"/>
                    </a:xfrm>
                    <a:prstGeom prst="rect">
                      <a:avLst/>
                    </a:prstGeom>
                  </p:spPr>
                </p:pic>
              </p:grpSp>
              <p:pic>
                <p:nvPicPr>
                  <p:cNvPr id="39" name="Picture 38">
                    <a:extLst>
                      <a:ext uri="{FF2B5EF4-FFF2-40B4-BE49-F238E27FC236}">
                        <a16:creationId xmlns:a16="http://schemas.microsoft.com/office/drawing/2014/main" id="{86371395-074A-4BFD-9703-1A1801413FB6}"/>
                      </a:ext>
                    </a:extLst>
                  </p:cNvPr>
                  <p:cNvPicPr>
                    <a:picLocks noChangeAspect="1"/>
                  </p:cNvPicPr>
                  <p:nvPr/>
                </p:nvPicPr>
                <p:blipFill>
                  <a:blip r:embed="rId17"/>
                  <a:stretch>
                    <a:fillRect/>
                  </a:stretch>
                </p:blipFill>
                <p:spPr>
                  <a:xfrm>
                    <a:off x="460082" y="801529"/>
                    <a:ext cx="482725" cy="482725"/>
                  </a:xfrm>
                  <a:prstGeom prst="rect">
                    <a:avLst/>
                  </a:prstGeom>
                </p:spPr>
              </p:pic>
              <p:pic>
                <p:nvPicPr>
                  <p:cNvPr id="40" name="Picture 39">
                    <a:extLst>
                      <a:ext uri="{FF2B5EF4-FFF2-40B4-BE49-F238E27FC236}">
                        <a16:creationId xmlns:a16="http://schemas.microsoft.com/office/drawing/2014/main" id="{EC400822-4E60-4F23-8D62-D775D32F2E01}"/>
                      </a:ext>
                    </a:extLst>
                  </p:cNvPr>
                  <p:cNvPicPr>
                    <a:picLocks noChangeAspect="1"/>
                  </p:cNvPicPr>
                  <p:nvPr/>
                </p:nvPicPr>
                <p:blipFill>
                  <a:blip r:embed="rId18"/>
                  <a:stretch>
                    <a:fillRect/>
                  </a:stretch>
                </p:blipFill>
                <p:spPr>
                  <a:xfrm>
                    <a:off x="384329" y="3210601"/>
                    <a:ext cx="538843" cy="538843"/>
                  </a:xfrm>
                  <a:prstGeom prst="rect">
                    <a:avLst/>
                  </a:prstGeom>
                </p:spPr>
              </p:pic>
            </p:grpSp>
          </p:grpSp>
          <p:pic>
            <p:nvPicPr>
              <p:cNvPr id="33" name="Picture 32">
                <a:extLst>
                  <a:ext uri="{FF2B5EF4-FFF2-40B4-BE49-F238E27FC236}">
                    <a16:creationId xmlns:a16="http://schemas.microsoft.com/office/drawing/2014/main" id="{8CE56B09-1180-437E-B459-CD896F5E98C8}"/>
                  </a:ext>
                </a:extLst>
              </p:cNvPr>
              <p:cNvPicPr>
                <a:picLocks noChangeAspect="1"/>
              </p:cNvPicPr>
              <p:nvPr/>
            </p:nvPicPr>
            <p:blipFill>
              <a:blip r:embed="rId19"/>
              <a:stretch>
                <a:fillRect/>
              </a:stretch>
            </p:blipFill>
            <p:spPr>
              <a:xfrm>
                <a:off x="356120" y="3720198"/>
                <a:ext cx="642632" cy="642632"/>
              </a:xfrm>
              <a:prstGeom prst="rect">
                <a:avLst/>
              </a:prstGeom>
            </p:spPr>
          </p:pic>
        </p:grpSp>
      </p:grpSp>
      <p:pic>
        <p:nvPicPr>
          <p:cNvPr id="52" name="Picture 51">
            <a:extLst>
              <a:ext uri="{FF2B5EF4-FFF2-40B4-BE49-F238E27FC236}">
                <a16:creationId xmlns:a16="http://schemas.microsoft.com/office/drawing/2014/main" id="{F68784A9-8EEA-4A82-BC72-D243008C4988}"/>
              </a:ext>
            </a:extLst>
          </p:cNvPr>
          <p:cNvPicPr>
            <a:picLocks noChangeAspect="1"/>
          </p:cNvPicPr>
          <p:nvPr/>
        </p:nvPicPr>
        <p:blipFill>
          <a:blip r:embed="rId17"/>
          <a:stretch>
            <a:fillRect/>
          </a:stretch>
        </p:blipFill>
        <p:spPr>
          <a:xfrm>
            <a:off x="2942889" y="697874"/>
            <a:ext cx="944763" cy="944763"/>
          </a:xfrm>
          <a:prstGeom prst="rect">
            <a:avLst/>
          </a:prstGeom>
        </p:spPr>
      </p:pic>
    </p:spTree>
    <p:extLst>
      <p:ext uri="{BB962C8B-B14F-4D97-AF65-F5344CB8AC3E}">
        <p14:creationId xmlns:p14="http://schemas.microsoft.com/office/powerpoint/2010/main" val="96309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nodeType="withEffect">
                                  <p:stCondLst>
                                    <p:cond delay="0"/>
                                  </p:stCondLst>
                                  <p:childTnLst>
                                    <p:animMotion origin="layout" path="M -1.45833E-6 2.22222E-6 L -0.19245 2.22222E-6 " pathEditMode="relative" rAng="0" ptsTypes="AA">
                                      <p:cBhvr>
                                        <p:cTn id="10" dur="750" fill="hold"/>
                                        <p:tgtEl>
                                          <p:spTgt spid="52"/>
                                        </p:tgtEl>
                                        <p:attrNameLst>
                                          <p:attrName>ppt_x</p:attrName>
                                          <p:attrName>ppt_y</p:attrName>
                                        </p:attrNameLst>
                                      </p:cBhvr>
                                      <p:rCtr x="-9622" y="0"/>
                                    </p:animMotion>
                                  </p:childTnLst>
                                </p:cTn>
                              </p:par>
                              <p:par>
                                <p:cTn id="11" presetID="10" presetClass="exit" presetSubtype="0" fill="hold" nodeType="withEffect">
                                  <p:stCondLst>
                                    <p:cond delay="0"/>
                                  </p:stCondLst>
                                  <p:childTnLst>
                                    <p:animEffect transition="out" filter="fade">
                                      <p:cBhvr>
                                        <p:cTn id="12" dur="250"/>
                                        <p:tgtEl>
                                          <p:spTgt spid="24"/>
                                        </p:tgtEl>
                                      </p:cBhvr>
                                    </p:animEffect>
                                    <p:set>
                                      <p:cBhvr>
                                        <p:cTn id="13" dur="1" fill="hold">
                                          <p:stCondLst>
                                            <p:cond delay="249"/>
                                          </p:stCondLst>
                                        </p:cTn>
                                        <p:tgtEl>
                                          <p:spTgt spid="2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50"/>
                                        <p:tgtEl>
                                          <p:spTgt spid="23"/>
                                        </p:tgtEl>
                                      </p:cBhvr>
                                    </p:animEffect>
                                    <p:set>
                                      <p:cBhvr>
                                        <p:cTn id="16" dur="1" fill="hold">
                                          <p:stCondLst>
                                            <p:cond delay="249"/>
                                          </p:stCondLst>
                                        </p:cTn>
                                        <p:tgtEl>
                                          <p:spTgt spid="23"/>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1.45833E-6 2.22222E-6 L -0.19245 2.22222E-6 " pathEditMode="relative" rAng="0" ptsTypes="AA">
                                      <p:cBhvr>
                                        <p:cTn id="18" dur="750" fill="hold"/>
                                        <p:tgtEl>
                                          <p:spTgt spid="8"/>
                                        </p:tgtEl>
                                        <p:attrNameLst>
                                          <p:attrName>ppt_x</p:attrName>
                                          <p:attrName>ppt_y</p:attrName>
                                        </p:attrNameLst>
                                      </p:cBhvr>
                                      <p:rCtr x="-9622" y="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1" nodeType="clickEffect">
                                  <p:stCondLst>
                                    <p:cond delay="0"/>
                                  </p:stCondLst>
                                  <p:childTnLst>
                                    <p:animMotion origin="layout" path="M -0.19245 -2.96296E-6 L 1.45833E-6 -2.96296E-6 " pathEditMode="relative" rAng="0" ptsTypes="AA">
                                      <p:cBhvr>
                                        <p:cTn id="22" dur="750" fill="hold"/>
                                        <p:tgtEl>
                                          <p:spTgt spid="4"/>
                                        </p:tgtEl>
                                        <p:attrNameLst>
                                          <p:attrName>ppt_x</p:attrName>
                                          <p:attrName>ppt_y</p:attrName>
                                        </p:attrNameLst>
                                      </p:cBhvr>
                                      <p:rCtr x="9570" y="0"/>
                                    </p:animMotion>
                                  </p:childTnLst>
                                </p:cTn>
                              </p:par>
                              <p:par>
                                <p:cTn id="23" presetID="63" presetClass="path" presetSubtype="0" accel="50000" decel="50000" fill="hold" grpId="1" nodeType="withEffect">
                                  <p:stCondLst>
                                    <p:cond delay="0"/>
                                  </p:stCondLst>
                                  <p:childTnLst>
                                    <p:animMotion origin="layout" path="M -0.19245 -2.96296E-6 L 1.45833E-6 -2.96296E-6 " pathEditMode="relative" rAng="0" ptsTypes="AA">
                                      <p:cBhvr>
                                        <p:cTn id="24" dur="750" fill="hold"/>
                                        <p:tgtEl>
                                          <p:spTgt spid="11"/>
                                        </p:tgtEl>
                                        <p:attrNameLst>
                                          <p:attrName>ppt_x</p:attrName>
                                          <p:attrName>ppt_y</p:attrName>
                                        </p:attrNameLst>
                                      </p:cBhvr>
                                      <p:rCtr x="9570" y="0"/>
                                    </p:animMotion>
                                  </p:childTnLst>
                                </p:cTn>
                              </p:par>
                              <p:par>
                                <p:cTn id="25" presetID="63" presetClass="path" presetSubtype="0" accel="50000" decel="50000" fill="hold" nodeType="withEffect">
                                  <p:stCondLst>
                                    <p:cond delay="0"/>
                                  </p:stCondLst>
                                  <p:childTnLst>
                                    <p:animMotion origin="layout" path="M -0.19245 2.22222E-6 L -1.45833E-6 2.22222E-6 " pathEditMode="relative" rAng="0" ptsTypes="AA">
                                      <p:cBhvr>
                                        <p:cTn id="26" dur="750" fill="hold"/>
                                        <p:tgtEl>
                                          <p:spTgt spid="8"/>
                                        </p:tgtEl>
                                        <p:attrNameLst>
                                          <p:attrName>ppt_x</p:attrName>
                                          <p:attrName>ppt_y</p:attrName>
                                        </p:attrNameLst>
                                      </p:cBhvr>
                                      <p:rCtr x="9622" y="0"/>
                                    </p:animMotion>
                                  </p:childTnLst>
                                </p:cTn>
                              </p:par>
                              <p:par>
                                <p:cTn id="27" presetID="63" presetClass="path" presetSubtype="0" accel="50000" decel="50000" fill="hold" nodeType="withEffect">
                                  <p:stCondLst>
                                    <p:cond delay="0"/>
                                  </p:stCondLst>
                                  <p:childTnLst>
                                    <p:animMotion origin="layout" path="M -0.19245 2.22222E-6 L -1.45833E-6 2.22222E-6 " pathEditMode="relative" rAng="0" ptsTypes="AA">
                                      <p:cBhvr>
                                        <p:cTn id="28" dur="750" fill="hold"/>
                                        <p:tgtEl>
                                          <p:spTgt spid="52"/>
                                        </p:tgtEl>
                                        <p:attrNameLst>
                                          <p:attrName>ppt_x</p:attrName>
                                          <p:attrName>ppt_y</p:attrName>
                                        </p:attrNameLst>
                                      </p:cBhvr>
                                      <p:rCtr x="9622" y="0"/>
                                    </p:animMotion>
                                  </p:childTnLst>
                                </p:cTn>
                              </p:par>
                              <p:par>
                                <p:cTn id="29" presetID="10" presetClass="entr" presetSubtype="0"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350"/>
                                        <p:tgtEl>
                                          <p:spTgt spid="24"/>
                                        </p:tgtEl>
                                      </p:cBhvr>
                                    </p:animEffect>
                                  </p:childTnLst>
                                </p:cTn>
                              </p:par>
                              <p:par>
                                <p:cTn id="32" presetID="10" presetClass="entr" presetSubtype="0" fill="hold" grpId="1" nodeType="withEffect">
                                  <p:stCondLst>
                                    <p:cond delay="5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350"/>
                                        <p:tgtEl>
                                          <p:spTgt spid="23"/>
                                        </p:tgtEl>
                                      </p:cBhvr>
                                    </p:animEffect>
                                  </p:childTnLst>
                                </p:cTn>
                              </p:par>
                            </p:childTnLst>
                          </p:cTn>
                        </p:par>
                      </p:childTnLst>
                    </p:cTn>
                  </p:par>
                </p:childTnLst>
              </p:cTn>
              <p:nextCondLst>
                <p:cond evt="onClick" delay="0">
                  <p:tgtEl>
                    <p:spTgt spid="11"/>
                  </p:tgtEl>
                </p:cond>
              </p:nextCondLst>
            </p:seq>
          </p:childTnLst>
        </p:cTn>
      </p:par>
    </p:tnLst>
    <p:bldLst>
      <p:bldP spid="4" grpId="0" animBg="1"/>
      <p:bldP spid="4" grpId="1" animBg="1"/>
      <p:bldP spid="11" grpId="0" animBg="1"/>
      <p:bldP spid="11" grpId="1" animBg="1"/>
      <p:bldP spid="23" grpId="0" animBg="1"/>
      <p:bldP spid="2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4" name="Rectangle: Top Corners Rounded 63">
            <a:extLst>
              <a:ext uri="{FF2B5EF4-FFF2-40B4-BE49-F238E27FC236}">
                <a16:creationId xmlns:a16="http://schemas.microsoft.com/office/drawing/2014/main" id="{21CB5119-818E-48F6-83B4-C295CD170192}"/>
              </a:ext>
            </a:extLst>
          </p:cNvPr>
          <p:cNvSpPr/>
          <p:nvPr/>
        </p:nvSpPr>
        <p:spPr>
          <a:xfrm rot="5400000">
            <a:off x="848140" y="-119607"/>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grpSp>
        <p:nvGrpSpPr>
          <p:cNvPr id="5" name="Group 4">
            <a:extLst>
              <a:ext uri="{FF2B5EF4-FFF2-40B4-BE49-F238E27FC236}">
                <a16:creationId xmlns:a16="http://schemas.microsoft.com/office/drawing/2014/main" id="{57C0E94C-6AE5-426F-AF94-D48F4243B012}"/>
              </a:ext>
            </a:extLst>
          </p:cNvPr>
          <p:cNvGrpSpPr/>
          <p:nvPr/>
        </p:nvGrpSpPr>
        <p:grpSpPr>
          <a:xfrm>
            <a:off x="2922780" y="888360"/>
            <a:ext cx="10980770" cy="1223353"/>
            <a:chOff x="4048464" y="859627"/>
            <a:chExt cx="10980770" cy="1223353"/>
          </a:xfrm>
        </p:grpSpPr>
        <p:grpSp>
          <p:nvGrpSpPr>
            <p:cNvPr id="34" name="Group 33">
              <a:extLst>
                <a:ext uri="{FF2B5EF4-FFF2-40B4-BE49-F238E27FC236}">
                  <a16:creationId xmlns:a16="http://schemas.microsoft.com/office/drawing/2014/main" id="{FA7FB438-D08C-4628-B689-96C71D981E9C}"/>
                </a:ext>
              </a:extLst>
            </p:cNvPr>
            <p:cNvGrpSpPr/>
            <p:nvPr/>
          </p:nvGrpSpPr>
          <p:grpSpPr>
            <a:xfrm>
              <a:off x="4048464" y="859627"/>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207678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Home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247904B-0A95-426D-BF05-498053FFC56F}"/>
                </a:ext>
              </a:extLst>
            </p:cNvPr>
            <p:cNvSpPr txBox="1"/>
            <p:nvPr/>
          </p:nvSpPr>
          <p:spPr>
            <a:xfrm>
              <a:off x="4048464" y="1867536"/>
              <a:ext cx="1098077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8F8F2"/>
                </a:solidFill>
                <a:effectLst/>
                <a:uLnTx/>
                <a:uFillTx/>
                <a:latin typeface="Consolas" panose="020B0609020204030204" pitchFamily="49" charset="0"/>
                <a:ea typeface="+mn-ea"/>
                <a:cs typeface="+mn-cs"/>
              </a:endParaRPr>
            </a:p>
          </p:txBody>
        </p:sp>
      </p:grpSp>
      <p:sp>
        <p:nvSpPr>
          <p:cNvPr id="24" name="Rectangle 23">
            <a:extLst>
              <a:ext uri="{FF2B5EF4-FFF2-40B4-BE49-F238E27FC236}">
                <a16:creationId xmlns:a16="http://schemas.microsoft.com/office/drawing/2014/main" id="{A5CA50DC-33E0-4355-B046-781CC791325D}"/>
              </a:ext>
            </a:extLst>
          </p:cNvPr>
          <p:cNvSpPr>
            <a:spLocks noChangeArrowheads="1"/>
          </p:cNvSpPr>
          <p:nvPr/>
        </p:nvSpPr>
        <p:spPr bwMode="auto">
          <a:xfrm>
            <a:off x="2780307" y="4076320"/>
            <a:ext cx="958354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3">
            <a:extLst>
              <a:ext uri="{FF2B5EF4-FFF2-40B4-BE49-F238E27FC236}">
                <a16:creationId xmlns:a16="http://schemas.microsoft.com/office/drawing/2014/main" id="{632A2526-4E96-4EB4-85B9-0437FBFA08B3}"/>
              </a:ext>
            </a:extLst>
          </p:cNvPr>
          <p:cNvSpPr>
            <a:spLocks noChangeArrowheads="1"/>
          </p:cNvSpPr>
          <p:nvPr/>
        </p:nvSpPr>
        <p:spPr bwMode="auto">
          <a:xfrm>
            <a:off x="2838465" y="2091995"/>
            <a:ext cx="8267307"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Navigation Bar</a:t>
            </a: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Links to site sections (homepage, reservations, menu, delivery) are structured for easy access and Buttons like "Logout", "Login", and "Admin" are shown based on session status </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Slideshow of  Restaurant Images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About Us Section: </a:t>
            </a: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describing the restaurant.</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Footer</a:t>
            </a: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Displays contact info (address, phone, email) and links to social media (Facebook, Twitter, Instagram)</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65" name="Picture 64">
            <a:extLst>
              <a:ext uri="{FF2B5EF4-FFF2-40B4-BE49-F238E27FC236}">
                <a16:creationId xmlns:a16="http://schemas.microsoft.com/office/drawing/2014/main" id="{5C01F5D0-B9E8-420A-9E92-0C1D821DDC58}"/>
              </a:ext>
            </a:extLst>
          </p:cNvPr>
          <p:cNvPicPr>
            <a:picLocks noChangeAspect="1"/>
          </p:cNvPicPr>
          <p:nvPr/>
        </p:nvPicPr>
        <p:blipFill>
          <a:blip r:embed="rId4"/>
          <a:stretch>
            <a:fillRect/>
          </a:stretch>
        </p:blipFill>
        <p:spPr>
          <a:xfrm>
            <a:off x="2942889" y="697874"/>
            <a:ext cx="944763" cy="944763"/>
          </a:xfrm>
          <a:prstGeom prst="rect">
            <a:avLst/>
          </a:prstGeom>
        </p:spPr>
      </p:pic>
      <p:grpSp>
        <p:nvGrpSpPr>
          <p:cNvPr id="41" name="Group 40">
            <a:extLst>
              <a:ext uri="{FF2B5EF4-FFF2-40B4-BE49-F238E27FC236}">
                <a16:creationId xmlns:a16="http://schemas.microsoft.com/office/drawing/2014/main" id="{E18D6D07-FABE-4DC9-96E9-F289D2A1FB5A}"/>
              </a:ext>
            </a:extLst>
          </p:cNvPr>
          <p:cNvGrpSpPr/>
          <p:nvPr/>
        </p:nvGrpSpPr>
        <p:grpSpPr>
          <a:xfrm>
            <a:off x="328705" y="830282"/>
            <a:ext cx="1826638" cy="4042145"/>
            <a:chOff x="356120" y="801529"/>
            <a:chExt cx="1826638" cy="4042145"/>
          </a:xfrm>
        </p:grpSpPr>
        <p:pic>
          <p:nvPicPr>
            <p:cNvPr id="42" name="Picture 41">
              <a:extLst>
                <a:ext uri="{FF2B5EF4-FFF2-40B4-BE49-F238E27FC236}">
                  <a16:creationId xmlns:a16="http://schemas.microsoft.com/office/drawing/2014/main" id="{9614B283-6C80-4F79-BCE2-D1A0A8A513FC}"/>
                </a:ext>
              </a:extLst>
            </p:cNvPr>
            <p:cNvPicPr>
              <a:picLocks noChangeAspect="1"/>
            </p:cNvPicPr>
            <p:nvPr/>
          </p:nvPicPr>
          <p:blipFill>
            <a:blip r:embed="rId5"/>
            <a:stretch>
              <a:fillRect/>
            </a:stretch>
          </p:blipFill>
          <p:spPr>
            <a:xfrm>
              <a:off x="371394" y="4304831"/>
              <a:ext cx="538843" cy="538843"/>
            </a:xfrm>
            <a:prstGeom prst="rect">
              <a:avLst/>
            </a:prstGeom>
          </p:spPr>
        </p:pic>
        <p:sp>
          <p:nvSpPr>
            <p:cNvPr id="43" name="TextBox 42">
              <a:hlinkClick r:id="rId6" action="ppaction://hlinksldjump"/>
              <a:extLst>
                <a:ext uri="{FF2B5EF4-FFF2-40B4-BE49-F238E27FC236}">
                  <a16:creationId xmlns:a16="http://schemas.microsoft.com/office/drawing/2014/main" id="{3EFADB3B-7F72-4FDB-AD1E-38FE43B45F75}"/>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44" name="Group 43">
              <a:extLst>
                <a:ext uri="{FF2B5EF4-FFF2-40B4-BE49-F238E27FC236}">
                  <a16:creationId xmlns:a16="http://schemas.microsoft.com/office/drawing/2014/main" id="{D36F89F7-AF02-48D4-8EE5-7383D0194287}"/>
                </a:ext>
              </a:extLst>
            </p:cNvPr>
            <p:cNvGrpSpPr/>
            <p:nvPr/>
          </p:nvGrpSpPr>
          <p:grpSpPr>
            <a:xfrm>
              <a:off x="356120" y="801529"/>
              <a:ext cx="1826638" cy="3561301"/>
              <a:chOff x="356120" y="801529"/>
              <a:chExt cx="1826638" cy="3561301"/>
            </a:xfrm>
          </p:grpSpPr>
          <p:grpSp>
            <p:nvGrpSpPr>
              <p:cNvPr id="45" name="Group 44">
                <a:extLst>
                  <a:ext uri="{FF2B5EF4-FFF2-40B4-BE49-F238E27FC236}">
                    <a16:creationId xmlns:a16="http://schemas.microsoft.com/office/drawing/2014/main" id="{34F35093-2D91-41A0-872D-E27B3F909AB3}"/>
                  </a:ext>
                </a:extLst>
              </p:cNvPr>
              <p:cNvGrpSpPr/>
              <p:nvPr/>
            </p:nvGrpSpPr>
            <p:grpSpPr>
              <a:xfrm>
                <a:off x="384329" y="801529"/>
                <a:ext cx="1798429" cy="3415969"/>
                <a:chOff x="384329" y="801529"/>
                <a:chExt cx="1798429" cy="3415969"/>
              </a:xfrm>
            </p:grpSpPr>
            <p:sp>
              <p:nvSpPr>
                <p:cNvPr id="47" name="TextBox 46">
                  <a:hlinkClick r:id="rId7" action="ppaction://hlinksldjump"/>
                  <a:extLst>
                    <a:ext uri="{FF2B5EF4-FFF2-40B4-BE49-F238E27FC236}">
                      <a16:creationId xmlns:a16="http://schemas.microsoft.com/office/drawing/2014/main" id="{2B850877-150D-4182-A06D-6E096EB03C76}"/>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48" name="Group 47">
                  <a:extLst>
                    <a:ext uri="{FF2B5EF4-FFF2-40B4-BE49-F238E27FC236}">
                      <a16:creationId xmlns:a16="http://schemas.microsoft.com/office/drawing/2014/main" id="{A07B360A-8F2B-4BDC-8C0F-C63E9A7AA7F3}"/>
                    </a:ext>
                  </a:extLst>
                </p:cNvPr>
                <p:cNvGrpSpPr/>
                <p:nvPr/>
              </p:nvGrpSpPr>
              <p:grpSpPr>
                <a:xfrm>
                  <a:off x="384329" y="801529"/>
                  <a:ext cx="1798429" cy="2947915"/>
                  <a:chOff x="384329" y="801529"/>
                  <a:chExt cx="1798429" cy="2947915"/>
                </a:xfrm>
              </p:grpSpPr>
              <p:grpSp>
                <p:nvGrpSpPr>
                  <p:cNvPr id="49" name="Group 48">
                    <a:extLst>
                      <a:ext uri="{FF2B5EF4-FFF2-40B4-BE49-F238E27FC236}">
                        <a16:creationId xmlns:a16="http://schemas.microsoft.com/office/drawing/2014/main" id="{D7DFCD37-3184-469C-BB92-BA6EFA3E4F50}"/>
                      </a:ext>
                    </a:extLst>
                  </p:cNvPr>
                  <p:cNvGrpSpPr/>
                  <p:nvPr/>
                </p:nvGrpSpPr>
                <p:grpSpPr>
                  <a:xfrm>
                    <a:off x="409469" y="888360"/>
                    <a:ext cx="1773289" cy="2778250"/>
                    <a:chOff x="409469" y="888360"/>
                    <a:chExt cx="1773289" cy="2778250"/>
                  </a:xfrm>
                </p:grpSpPr>
                <p:grpSp>
                  <p:nvGrpSpPr>
                    <p:cNvPr id="67" name="Group 66">
                      <a:extLst>
                        <a:ext uri="{FF2B5EF4-FFF2-40B4-BE49-F238E27FC236}">
                          <a16:creationId xmlns:a16="http://schemas.microsoft.com/office/drawing/2014/main" id="{B04188C7-D15A-42E6-946C-B2C7B8BB1CAC}"/>
                        </a:ext>
                      </a:extLst>
                    </p:cNvPr>
                    <p:cNvGrpSpPr/>
                    <p:nvPr/>
                  </p:nvGrpSpPr>
                  <p:grpSpPr>
                    <a:xfrm>
                      <a:off x="409469" y="888360"/>
                      <a:ext cx="1773289" cy="2778250"/>
                      <a:chOff x="409469" y="888360"/>
                      <a:chExt cx="1773289" cy="2778250"/>
                    </a:xfrm>
                  </p:grpSpPr>
                  <p:grpSp>
                    <p:nvGrpSpPr>
                      <p:cNvPr id="69" name="Group 68">
                        <a:extLst>
                          <a:ext uri="{FF2B5EF4-FFF2-40B4-BE49-F238E27FC236}">
                            <a16:creationId xmlns:a16="http://schemas.microsoft.com/office/drawing/2014/main" id="{4D2DDE4C-82C6-4C6B-A81F-EF35B754A574}"/>
                          </a:ext>
                        </a:extLst>
                      </p:cNvPr>
                      <p:cNvGrpSpPr/>
                      <p:nvPr/>
                    </p:nvGrpSpPr>
                    <p:grpSpPr>
                      <a:xfrm>
                        <a:off x="479718" y="888360"/>
                        <a:ext cx="1703040" cy="2778250"/>
                        <a:chOff x="500762" y="860759"/>
                        <a:chExt cx="1703040" cy="2778250"/>
                      </a:xfrm>
                    </p:grpSpPr>
                    <p:pic>
                      <p:nvPicPr>
                        <p:cNvPr id="71" name="Picture 70">
                          <a:extLst>
                            <a:ext uri="{FF2B5EF4-FFF2-40B4-BE49-F238E27FC236}">
                              <a16:creationId xmlns:a16="http://schemas.microsoft.com/office/drawing/2014/main" id="{F8481A24-062B-4930-B81D-35FCC917239F}"/>
                            </a:ext>
                          </a:extLst>
                        </p:cNvPr>
                        <p:cNvPicPr>
                          <a:picLocks noChangeAspect="1"/>
                        </p:cNvPicPr>
                        <p:nvPr/>
                      </p:nvPicPr>
                      <p:blipFill>
                        <a:blip r:embed="rId8"/>
                        <a:stretch>
                          <a:fillRect/>
                        </a:stretch>
                      </p:blipFill>
                      <p:spPr>
                        <a:xfrm>
                          <a:off x="500762" y="1396102"/>
                          <a:ext cx="495767" cy="495767"/>
                        </a:xfrm>
                        <a:prstGeom prst="rect">
                          <a:avLst/>
                        </a:prstGeom>
                      </p:spPr>
                    </p:pic>
                    <p:grpSp>
                      <p:nvGrpSpPr>
                        <p:cNvPr id="72" name="Group 71">
                          <a:extLst>
                            <a:ext uri="{FF2B5EF4-FFF2-40B4-BE49-F238E27FC236}">
                              <a16:creationId xmlns:a16="http://schemas.microsoft.com/office/drawing/2014/main" id="{0A0F33B2-6DAA-4871-8A9A-992B21847182}"/>
                            </a:ext>
                          </a:extLst>
                        </p:cNvPr>
                        <p:cNvGrpSpPr/>
                        <p:nvPr/>
                      </p:nvGrpSpPr>
                      <p:grpSpPr>
                        <a:xfrm>
                          <a:off x="912486" y="860759"/>
                          <a:ext cx="1291316" cy="2778250"/>
                          <a:chOff x="4862285" y="1364342"/>
                          <a:chExt cx="1291316" cy="2778250"/>
                        </a:xfrm>
                      </p:grpSpPr>
                      <p:sp>
                        <p:nvSpPr>
                          <p:cNvPr id="73" name="TextBox 72">
                            <a:hlinkClick r:id="rId9" action="ppaction://hlinksldjump"/>
                            <a:extLst>
                              <a:ext uri="{FF2B5EF4-FFF2-40B4-BE49-F238E27FC236}">
                                <a16:creationId xmlns:a16="http://schemas.microsoft.com/office/drawing/2014/main" id="{7D74ECAC-4D93-415E-8ED0-EC41DE6D0FE1}"/>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74" name="TextBox 73">
                            <a:hlinkClick r:id="rId10" action="ppaction://hlinksldjump"/>
                            <a:extLst>
                              <a:ext uri="{FF2B5EF4-FFF2-40B4-BE49-F238E27FC236}">
                                <a16:creationId xmlns:a16="http://schemas.microsoft.com/office/drawing/2014/main" id="{109EFBA8-6022-413B-84E8-B1E6B955025D}"/>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75" name="TextBox 74">
                            <a:hlinkClick r:id="rId11" action="ppaction://hlinksldjump"/>
                            <a:extLst>
                              <a:ext uri="{FF2B5EF4-FFF2-40B4-BE49-F238E27FC236}">
                                <a16:creationId xmlns:a16="http://schemas.microsoft.com/office/drawing/2014/main" id="{2E2ADD84-CF90-496D-9C65-72FFC39ED26F}"/>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hlinkClick r:id="rId12" action="ppaction://hlinksldjump"/>
                            <a:extLst>
                              <a:ext uri="{FF2B5EF4-FFF2-40B4-BE49-F238E27FC236}">
                                <a16:creationId xmlns:a16="http://schemas.microsoft.com/office/drawing/2014/main" id="{F58CE4C8-7C1E-49BC-8AE0-F98ECE423F32}"/>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77" name="TextBox 76">
                            <a:hlinkClick r:id="rId13" action="ppaction://hlinksldjump"/>
                            <a:extLst>
                              <a:ext uri="{FF2B5EF4-FFF2-40B4-BE49-F238E27FC236}">
                                <a16:creationId xmlns:a16="http://schemas.microsoft.com/office/drawing/2014/main" id="{9A455A6F-1D39-446A-9462-49D5E6F55D58}"/>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70" name="Picture 69">
                        <a:extLst>
                          <a:ext uri="{FF2B5EF4-FFF2-40B4-BE49-F238E27FC236}">
                            <a16:creationId xmlns:a16="http://schemas.microsoft.com/office/drawing/2014/main" id="{3A324BD2-B01C-4A79-9274-6B292242B74E}"/>
                          </a:ext>
                        </a:extLst>
                      </p:cNvPr>
                      <p:cNvPicPr>
                        <a:picLocks noChangeAspect="1"/>
                      </p:cNvPicPr>
                      <p:nvPr/>
                    </p:nvPicPr>
                    <p:blipFill>
                      <a:blip r:embed="rId14"/>
                      <a:stretch>
                        <a:fillRect/>
                      </a:stretch>
                    </p:blipFill>
                    <p:spPr>
                      <a:xfrm>
                        <a:off x="409469" y="2010664"/>
                        <a:ext cx="535933" cy="535933"/>
                      </a:xfrm>
                      <a:prstGeom prst="rect">
                        <a:avLst/>
                      </a:prstGeom>
                    </p:spPr>
                  </p:pic>
                </p:grpSp>
                <p:pic>
                  <p:nvPicPr>
                    <p:cNvPr id="68" name="Picture 67">
                      <a:extLst>
                        <a:ext uri="{FF2B5EF4-FFF2-40B4-BE49-F238E27FC236}">
                          <a16:creationId xmlns:a16="http://schemas.microsoft.com/office/drawing/2014/main" id="{0A822391-8B51-42E3-A0A1-A52464BB113E}"/>
                        </a:ext>
                      </a:extLst>
                    </p:cNvPr>
                    <p:cNvPicPr>
                      <a:picLocks noChangeAspect="1"/>
                    </p:cNvPicPr>
                    <p:nvPr/>
                  </p:nvPicPr>
                  <p:blipFill>
                    <a:blip r:embed="rId15"/>
                    <a:stretch>
                      <a:fillRect/>
                    </a:stretch>
                  </p:blipFill>
                  <p:spPr>
                    <a:xfrm>
                      <a:off x="479718" y="2628945"/>
                      <a:ext cx="443454" cy="443454"/>
                    </a:xfrm>
                    <a:prstGeom prst="rect">
                      <a:avLst/>
                    </a:prstGeom>
                  </p:spPr>
                </p:pic>
              </p:grpSp>
              <p:pic>
                <p:nvPicPr>
                  <p:cNvPr id="50" name="Picture 49">
                    <a:extLst>
                      <a:ext uri="{FF2B5EF4-FFF2-40B4-BE49-F238E27FC236}">
                        <a16:creationId xmlns:a16="http://schemas.microsoft.com/office/drawing/2014/main" id="{C1F221C3-0D99-4908-9781-4C633083E3D0}"/>
                      </a:ext>
                    </a:extLst>
                  </p:cNvPr>
                  <p:cNvPicPr>
                    <a:picLocks noChangeAspect="1"/>
                  </p:cNvPicPr>
                  <p:nvPr/>
                </p:nvPicPr>
                <p:blipFill>
                  <a:blip r:embed="rId4"/>
                  <a:stretch>
                    <a:fillRect/>
                  </a:stretch>
                </p:blipFill>
                <p:spPr>
                  <a:xfrm>
                    <a:off x="460082" y="801529"/>
                    <a:ext cx="482725" cy="482725"/>
                  </a:xfrm>
                  <a:prstGeom prst="rect">
                    <a:avLst/>
                  </a:prstGeom>
                </p:spPr>
              </p:pic>
              <p:pic>
                <p:nvPicPr>
                  <p:cNvPr id="66" name="Picture 65">
                    <a:extLst>
                      <a:ext uri="{FF2B5EF4-FFF2-40B4-BE49-F238E27FC236}">
                        <a16:creationId xmlns:a16="http://schemas.microsoft.com/office/drawing/2014/main" id="{1A0F7B99-5581-491A-B0A8-2592EC7085AB}"/>
                      </a:ext>
                    </a:extLst>
                  </p:cNvPr>
                  <p:cNvPicPr>
                    <a:picLocks noChangeAspect="1"/>
                  </p:cNvPicPr>
                  <p:nvPr/>
                </p:nvPicPr>
                <p:blipFill>
                  <a:blip r:embed="rId16"/>
                  <a:stretch>
                    <a:fillRect/>
                  </a:stretch>
                </p:blipFill>
                <p:spPr>
                  <a:xfrm>
                    <a:off x="384329" y="3210601"/>
                    <a:ext cx="538843" cy="538843"/>
                  </a:xfrm>
                  <a:prstGeom prst="rect">
                    <a:avLst/>
                  </a:prstGeom>
                </p:spPr>
              </p:pic>
            </p:grpSp>
          </p:grpSp>
          <p:pic>
            <p:nvPicPr>
              <p:cNvPr id="46" name="Picture 45">
                <a:extLst>
                  <a:ext uri="{FF2B5EF4-FFF2-40B4-BE49-F238E27FC236}">
                    <a16:creationId xmlns:a16="http://schemas.microsoft.com/office/drawing/2014/main" id="{75C6DC69-9C47-4492-A54F-88D07440419A}"/>
                  </a:ext>
                </a:extLst>
              </p:cNvPr>
              <p:cNvPicPr>
                <a:picLocks noChangeAspect="1"/>
              </p:cNvPicPr>
              <p:nvPr/>
            </p:nvPicPr>
            <p:blipFill>
              <a:blip r:embed="rId17"/>
              <a:stretch>
                <a:fillRect/>
              </a:stretch>
            </p:blipFill>
            <p:spPr>
              <a:xfrm>
                <a:off x="356120" y="3720198"/>
                <a:ext cx="642632" cy="642632"/>
              </a:xfrm>
              <a:prstGeom prst="rect">
                <a:avLst/>
              </a:prstGeom>
            </p:spPr>
          </p:pic>
        </p:grpSp>
      </p:grpSp>
      <p:sp>
        <p:nvSpPr>
          <p:cNvPr id="36" name="Freeform: Shape 35" descr="Close">
            <a:hlinkClick r:id="rId18" action="ppaction://hlinksldjump"/>
            <a:extLst>
              <a:ext uri="{FF2B5EF4-FFF2-40B4-BE49-F238E27FC236}">
                <a16:creationId xmlns:a16="http://schemas.microsoft.com/office/drawing/2014/main" id="{3C966E1A-3FC0-48D2-9319-06D7EDD3AD22}"/>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37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nodeType="withEffect">
                                  <p:stCondLst>
                                    <p:cond delay="0"/>
                                  </p:stCondLst>
                                  <p:childTnLst>
                                    <p:animMotion origin="layout" path="M -3.95833E-6 7.40741E-7 L -0.19244 7.40741E-7 " pathEditMode="relative" rAng="0" ptsTypes="AA">
                                      <p:cBhvr>
                                        <p:cTn id="10" dur="750" fill="hold"/>
                                        <p:tgtEl>
                                          <p:spTgt spid="5"/>
                                        </p:tgtEl>
                                        <p:attrNameLst>
                                          <p:attrName>ppt_x</p:attrName>
                                          <p:attrName>ppt_y</p:attrName>
                                        </p:attrNameLst>
                                      </p:cBhvr>
                                      <p:rCtr x="-9622" y="0"/>
                                    </p:animMotion>
                                  </p:childTnLst>
                                </p:cTn>
                              </p:par>
                              <p:par>
                                <p:cTn id="11" presetID="35" presetClass="path" presetSubtype="0" accel="50000" decel="50000" fill="hold" grpId="0" nodeType="withEffect" nodePh="1">
                                  <p:stCondLst>
                                    <p:cond delay="0"/>
                                  </p:stCondLst>
                                  <p:endCondLst>
                                    <p:cond evt="begin" delay="0">
                                      <p:tn val="11"/>
                                    </p:cond>
                                  </p:endCondLst>
                                  <p:childTnLst>
                                    <p:animMotion origin="layout" path="M -3.54167E-6 2.96296E-6 L -0.19244 2.96296E-6 " pathEditMode="relative" rAng="0" ptsTypes="AA">
                                      <p:cBhvr>
                                        <p:cTn id="12" dur="750" fill="hold"/>
                                        <p:tgtEl>
                                          <p:spTgt spid="24"/>
                                        </p:tgtEl>
                                        <p:attrNameLst>
                                          <p:attrName>ppt_x</p:attrName>
                                          <p:attrName>ppt_y</p:attrName>
                                        </p:attrNameLst>
                                      </p:cBhvr>
                                      <p:rCtr x="-9622" y="0"/>
                                    </p:animMotion>
                                  </p:childTnLst>
                                </p:cTn>
                              </p:par>
                              <p:par>
                                <p:cTn id="13" presetID="35" presetClass="path" presetSubtype="0" accel="50000" decel="50000" fill="hold" grpId="0" nodeType="withEffect">
                                  <p:stCondLst>
                                    <p:cond delay="0"/>
                                  </p:stCondLst>
                                  <p:childTnLst>
                                    <p:animMotion origin="layout" path="M -3.95833E-6 7.40741E-7 L -0.19244 7.40741E-7 " pathEditMode="relative" rAng="0" ptsTypes="AA">
                                      <p:cBhvr>
                                        <p:cTn id="14" dur="750" fill="hold"/>
                                        <p:tgtEl>
                                          <p:spTgt spid="6"/>
                                        </p:tgtEl>
                                        <p:attrNameLst>
                                          <p:attrName>ppt_x</p:attrName>
                                          <p:attrName>ppt_y</p:attrName>
                                        </p:attrNameLst>
                                      </p:cBhvr>
                                      <p:rCtr x="-9622" y="0"/>
                                    </p:animMotion>
                                  </p:childTnLst>
                                </p:cTn>
                              </p:par>
                              <p:par>
                                <p:cTn id="15" presetID="35" presetClass="path" presetSubtype="0" accel="50000" decel="50000" fill="hold" nodeType="withEffect">
                                  <p:stCondLst>
                                    <p:cond delay="0"/>
                                  </p:stCondLst>
                                  <p:childTnLst>
                                    <p:animMotion origin="layout" path="M -3.95833E-6 7.40741E-7 L -0.19244 7.40741E-7 " pathEditMode="relative" rAng="0" ptsTypes="AA">
                                      <p:cBhvr>
                                        <p:cTn id="16" dur="750" fill="hold"/>
                                        <p:tgtEl>
                                          <p:spTgt spid="65"/>
                                        </p:tgtEl>
                                        <p:attrNameLst>
                                          <p:attrName>ppt_x</p:attrName>
                                          <p:attrName>ppt_y</p:attrName>
                                        </p:attrNameLst>
                                      </p:cBhvr>
                                      <p:rCtr x="-9622" y="0"/>
                                    </p:animMotion>
                                  </p:childTnLst>
                                </p:cTn>
                              </p:par>
                              <p:par>
                                <p:cTn id="17" presetID="10" presetClass="exit" presetSubtype="0" fill="hold" nodeType="withEffect">
                                  <p:stCondLst>
                                    <p:cond delay="0"/>
                                  </p:stCondLst>
                                  <p:childTnLst>
                                    <p:animEffect transition="out" filter="fade">
                                      <p:cBhvr>
                                        <p:cTn id="18" dur="250"/>
                                        <p:tgtEl>
                                          <p:spTgt spid="41"/>
                                        </p:tgtEl>
                                      </p:cBhvr>
                                    </p:animEffect>
                                    <p:set>
                                      <p:cBhvr>
                                        <p:cTn id="19" dur="1" fill="hold">
                                          <p:stCondLst>
                                            <p:cond delay="249"/>
                                          </p:stCondLst>
                                        </p:cTn>
                                        <p:tgtEl>
                                          <p:spTgt spid="4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50"/>
                                        <p:tgtEl>
                                          <p:spTgt spid="64"/>
                                        </p:tgtEl>
                                      </p:cBhvr>
                                    </p:animEffect>
                                    <p:set>
                                      <p:cBhvr>
                                        <p:cTn id="22" dur="1" fill="hold">
                                          <p:stCondLst>
                                            <p:cond delay="249"/>
                                          </p:stCondLst>
                                        </p:cTn>
                                        <p:tgtEl>
                                          <p:spTgt spid="6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1" nodeType="clickEffect">
                                  <p:stCondLst>
                                    <p:cond delay="0"/>
                                  </p:stCondLst>
                                  <p:childTnLst>
                                    <p:animMotion origin="layout" path="M -0.19245 -2.96296E-6 L -4.16667E-7 -2.96296E-6 " pathEditMode="relative" rAng="0" ptsTypes="AA">
                                      <p:cBhvr>
                                        <p:cTn id="26" dur="750" fill="hold"/>
                                        <p:tgtEl>
                                          <p:spTgt spid="4"/>
                                        </p:tgtEl>
                                        <p:attrNameLst>
                                          <p:attrName>ppt_x</p:attrName>
                                          <p:attrName>ppt_y</p:attrName>
                                        </p:attrNameLst>
                                      </p:cBhvr>
                                      <p:rCtr x="9622" y="0"/>
                                    </p:animMotion>
                                  </p:childTnLst>
                                </p:cTn>
                              </p:par>
                              <p:par>
                                <p:cTn id="27" presetID="63" presetClass="path" presetSubtype="0" accel="50000" decel="50000" fill="hold" grpId="1" nodeType="withEffect">
                                  <p:stCondLst>
                                    <p:cond delay="0"/>
                                  </p:stCondLst>
                                  <p:childTnLst>
                                    <p:animMotion origin="layout" path="M -0.19245 -2.96296E-6 L 1.45833E-6 -2.96296E-6 " pathEditMode="relative" rAng="0" ptsTypes="AA">
                                      <p:cBhvr>
                                        <p:cTn id="28" dur="750" fill="hold"/>
                                        <p:tgtEl>
                                          <p:spTgt spid="11"/>
                                        </p:tgtEl>
                                        <p:attrNameLst>
                                          <p:attrName>ppt_x</p:attrName>
                                          <p:attrName>ppt_y</p:attrName>
                                        </p:attrNameLst>
                                      </p:cBhvr>
                                      <p:rCtr x="9570" y="0"/>
                                    </p:animMotion>
                                  </p:childTnLst>
                                </p:cTn>
                              </p:par>
                              <p:par>
                                <p:cTn id="29" presetID="63" presetClass="path" presetSubtype="0" accel="50000" decel="50000" fill="hold" nodeType="withEffect">
                                  <p:stCondLst>
                                    <p:cond delay="0"/>
                                  </p:stCondLst>
                                  <p:childTnLst>
                                    <p:animMotion origin="layout" path="M -0.19244 7.40741E-7 L -3.95833E-6 7.40741E-7 " pathEditMode="relative" rAng="0" ptsTypes="AA">
                                      <p:cBhvr>
                                        <p:cTn id="30" dur="750" fill="hold"/>
                                        <p:tgtEl>
                                          <p:spTgt spid="5"/>
                                        </p:tgtEl>
                                        <p:attrNameLst>
                                          <p:attrName>ppt_x</p:attrName>
                                          <p:attrName>ppt_y</p:attrName>
                                        </p:attrNameLst>
                                      </p:cBhvr>
                                      <p:rCtr x="9622" y="0"/>
                                    </p:animMotion>
                                  </p:childTnLst>
                                </p:cTn>
                              </p:par>
                              <p:par>
                                <p:cTn id="31" presetID="63" presetClass="path" presetSubtype="0" accel="50000" decel="50000" fill="hold" grpId="1" nodeType="withEffect" nodePh="1">
                                  <p:stCondLst>
                                    <p:cond delay="0"/>
                                  </p:stCondLst>
                                  <p:endCondLst>
                                    <p:cond evt="begin" delay="0">
                                      <p:tn val="31"/>
                                    </p:cond>
                                  </p:endCondLst>
                                  <p:childTnLst>
                                    <p:animMotion origin="layout" path="M -0.19244 2.96296E-6 L -3.54167E-6 2.96296E-6 " pathEditMode="relative" rAng="0" ptsTypes="AA">
                                      <p:cBhvr>
                                        <p:cTn id="32" dur="750" fill="hold"/>
                                        <p:tgtEl>
                                          <p:spTgt spid="24"/>
                                        </p:tgtEl>
                                        <p:attrNameLst>
                                          <p:attrName>ppt_x</p:attrName>
                                          <p:attrName>ppt_y</p:attrName>
                                        </p:attrNameLst>
                                      </p:cBhvr>
                                      <p:rCtr x="9622" y="0"/>
                                    </p:animMotion>
                                  </p:childTnLst>
                                </p:cTn>
                              </p:par>
                              <p:par>
                                <p:cTn id="33" presetID="63" presetClass="path" presetSubtype="0" accel="50000" decel="50000" fill="hold" grpId="1" nodeType="withEffect">
                                  <p:stCondLst>
                                    <p:cond delay="0"/>
                                  </p:stCondLst>
                                  <p:childTnLst>
                                    <p:animMotion origin="layout" path="M -0.19244 7.40741E-7 L -3.95833E-6 7.40741E-7 " pathEditMode="relative" rAng="0" ptsTypes="AA">
                                      <p:cBhvr>
                                        <p:cTn id="34" dur="750" fill="hold"/>
                                        <p:tgtEl>
                                          <p:spTgt spid="6"/>
                                        </p:tgtEl>
                                        <p:attrNameLst>
                                          <p:attrName>ppt_x</p:attrName>
                                          <p:attrName>ppt_y</p:attrName>
                                        </p:attrNameLst>
                                      </p:cBhvr>
                                      <p:rCtr x="9622" y="0"/>
                                    </p:animMotion>
                                  </p:childTnLst>
                                </p:cTn>
                              </p:par>
                              <p:par>
                                <p:cTn id="35" presetID="63" presetClass="path" presetSubtype="0" accel="50000" decel="50000" fill="hold" nodeType="withEffect">
                                  <p:stCondLst>
                                    <p:cond delay="0"/>
                                  </p:stCondLst>
                                  <p:childTnLst>
                                    <p:animMotion origin="layout" path="M -0.19244 7.40741E-7 L -3.95833E-6 7.40741E-7 " pathEditMode="relative" rAng="0" ptsTypes="AA">
                                      <p:cBhvr>
                                        <p:cTn id="36" dur="750" fill="hold"/>
                                        <p:tgtEl>
                                          <p:spTgt spid="65"/>
                                        </p:tgtEl>
                                        <p:attrNameLst>
                                          <p:attrName>ppt_x</p:attrName>
                                          <p:attrName>ppt_y</p:attrName>
                                        </p:attrNameLst>
                                      </p:cBhvr>
                                      <p:rCtr x="9622" y="0"/>
                                    </p:animMotion>
                                  </p:childTnLst>
                                </p:cTn>
                              </p:par>
                              <p:par>
                                <p:cTn id="37" presetID="10" presetClass="entr" presetSubtype="0" fill="hold" nodeType="withEffect">
                                  <p:stCondLst>
                                    <p:cond delay="5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350"/>
                                        <p:tgtEl>
                                          <p:spTgt spid="41"/>
                                        </p:tgtEl>
                                      </p:cBhvr>
                                    </p:animEffect>
                                  </p:childTnLst>
                                </p:cTn>
                              </p:par>
                              <p:par>
                                <p:cTn id="40" presetID="10" presetClass="entr" presetSubtype="0" fill="hold" grpId="1" nodeType="withEffect">
                                  <p:stCondLst>
                                    <p:cond delay="50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350"/>
                                        <p:tgtEl>
                                          <p:spTgt spid="64"/>
                                        </p:tgtEl>
                                      </p:cBhvr>
                                    </p:animEffect>
                                  </p:childTnLst>
                                </p:cTn>
                              </p:par>
                            </p:childTnLst>
                          </p:cTn>
                        </p:par>
                      </p:childTnLst>
                    </p:cTn>
                  </p:par>
                </p:childTnLst>
              </p:cTn>
              <p:nextCondLst>
                <p:cond evt="onClick" delay="0">
                  <p:tgtEl>
                    <p:spTgt spid="11"/>
                  </p:tgtEl>
                </p:cond>
              </p:nextCondLst>
            </p:seq>
          </p:childTnLst>
        </p:cTn>
      </p:par>
    </p:tnLst>
    <p:bldLst>
      <p:bldP spid="64" grpId="0" animBg="1"/>
      <p:bldP spid="64" grpId="1" animBg="1"/>
      <p:bldP spid="4" grpId="0" animBg="1"/>
      <p:bldP spid="4" grpId="1" animBg="1"/>
      <p:bldP spid="11" grpId="0" animBg="1"/>
      <p:bldP spid="11" grpId="1" animBg="1"/>
      <p:bldP spid="24" grpId="0"/>
      <p:bldP spid="24" grpId="1"/>
      <p:bldP spid="6" grpId="0"/>
      <p:bldP spid="6"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2" name="Rectangle: Top Corners Rounded 31">
            <a:extLst>
              <a:ext uri="{FF2B5EF4-FFF2-40B4-BE49-F238E27FC236}">
                <a16:creationId xmlns:a16="http://schemas.microsoft.com/office/drawing/2014/main" id="{61C1B7E5-A86B-45E1-AEF5-85AD1C6714FF}"/>
              </a:ext>
            </a:extLst>
          </p:cNvPr>
          <p:cNvSpPr/>
          <p:nvPr/>
        </p:nvSpPr>
        <p:spPr>
          <a:xfrm rot="5400000">
            <a:off x="848139" y="441797"/>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grpSp>
        <p:nvGrpSpPr>
          <p:cNvPr id="8" name="Group 7">
            <a:extLst>
              <a:ext uri="{FF2B5EF4-FFF2-40B4-BE49-F238E27FC236}">
                <a16:creationId xmlns:a16="http://schemas.microsoft.com/office/drawing/2014/main" id="{89AC0F51-6D30-4065-8FD7-35333C517957}"/>
              </a:ext>
            </a:extLst>
          </p:cNvPr>
          <p:cNvGrpSpPr/>
          <p:nvPr/>
        </p:nvGrpSpPr>
        <p:grpSpPr>
          <a:xfrm>
            <a:off x="2922780" y="693381"/>
            <a:ext cx="5516451" cy="1096060"/>
            <a:chOff x="2922780" y="693381"/>
            <a:chExt cx="5516451" cy="1096060"/>
          </a:xfrm>
        </p:grpSpPr>
        <p:grpSp>
          <p:nvGrpSpPr>
            <p:cNvPr id="34" name="Group 33">
              <a:extLst>
                <a:ext uri="{FF2B5EF4-FFF2-40B4-BE49-F238E27FC236}">
                  <a16:creationId xmlns:a16="http://schemas.microsoft.com/office/drawing/2014/main" id="{FA7FB438-D08C-4628-B689-96C71D981E9C}"/>
                </a:ext>
              </a:extLst>
            </p:cNvPr>
            <p:cNvGrpSpPr/>
            <p:nvPr/>
          </p:nvGrpSpPr>
          <p:grpSpPr>
            <a:xfrm>
              <a:off x="2922780" y="888360"/>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21986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Signup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CFA5D30F-C4F6-4D6D-90DA-9D22F9781A3A}"/>
                </a:ext>
              </a:extLst>
            </p:cNvPr>
            <p:cNvPicPr>
              <a:picLocks noChangeAspect="1"/>
            </p:cNvPicPr>
            <p:nvPr/>
          </p:nvPicPr>
          <p:blipFill>
            <a:blip r:embed="rId4"/>
            <a:stretch>
              <a:fillRect/>
            </a:stretch>
          </p:blipFill>
          <p:spPr>
            <a:xfrm>
              <a:off x="3183130" y="693381"/>
              <a:ext cx="989229" cy="989229"/>
            </a:xfrm>
            <a:prstGeom prst="rect">
              <a:avLst/>
            </a:prstGeom>
          </p:spPr>
        </p:pic>
      </p:grpSp>
      <p:grpSp>
        <p:nvGrpSpPr>
          <p:cNvPr id="54" name="Group 53">
            <a:extLst>
              <a:ext uri="{FF2B5EF4-FFF2-40B4-BE49-F238E27FC236}">
                <a16:creationId xmlns:a16="http://schemas.microsoft.com/office/drawing/2014/main" id="{1784BFAB-140F-426F-8DD2-E2728C2F966D}"/>
              </a:ext>
            </a:extLst>
          </p:cNvPr>
          <p:cNvGrpSpPr/>
          <p:nvPr/>
        </p:nvGrpSpPr>
        <p:grpSpPr>
          <a:xfrm>
            <a:off x="328705" y="830282"/>
            <a:ext cx="1826638" cy="4042145"/>
            <a:chOff x="356120" y="801529"/>
            <a:chExt cx="1826638" cy="4042145"/>
          </a:xfrm>
        </p:grpSpPr>
        <p:pic>
          <p:nvPicPr>
            <p:cNvPr id="55" name="Picture 54">
              <a:extLst>
                <a:ext uri="{FF2B5EF4-FFF2-40B4-BE49-F238E27FC236}">
                  <a16:creationId xmlns:a16="http://schemas.microsoft.com/office/drawing/2014/main" id="{82AD0DDD-F165-4D5F-A81A-31EA9D8F2F44}"/>
                </a:ext>
              </a:extLst>
            </p:cNvPr>
            <p:cNvPicPr>
              <a:picLocks noChangeAspect="1"/>
            </p:cNvPicPr>
            <p:nvPr/>
          </p:nvPicPr>
          <p:blipFill>
            <a:blip r:embed="rId5"/>
            <a:stretch>
              <a:fillRect/>
            </a:stretch>
          </p:blipFill>
          <p:spPr>
            <a:xfrm>
              <a:off x="371394" y="4304831"/>
              <a:ext cx="538843" cy="538843"/>
            </a:xfrm>
            <a:prstGeom prst="rect">
              <a:avLst/>
            </a:prstGeom>
          </p:spPr>
        </p:pic>
        <p:sp>
          <p:nvSpPr>
            <p:cNvPr id="56" name="TextBox 55">
              <a:hlinkClick r:id="rId6" action="ppaction://hlinksldjump"/>
              <a:extLst>
                <a:ext uri="{FF2B5EF4-FFF2-40B4-BE49-F238E27FC236}">
                  <a16:creationId xmlns:a16="http://schemas.microsoft.com/office/drawing/2014/main" id="{A7454D9B-CBF3-4DAC-9E24-72F097D910B3}"/>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57" name="Group 56">
              <a:extLst>
                <a:ext uri="{FF2B5EF4-FFF2-40B4-BE49-F238E27FC236}">
                  <a16:creationId xmlns:a16="http://schemas.microsoft.com/office/drawing/2014/main" id="{1E9C4125-C81A-4004-93B1-A13D6BCE4BB9}"/>
                </a:ext>
              </a:extLst>
            </p:cNvPr>
            <p:cNvGrpSpPr/>
            <p:nvPr/>
          </p:nvGrpSpPr>
          <p:grpSpPr>
            <a:xfrm>
              <a:off x="356120" y="801529"/>
              <a:ext cx="1826638" cy="3561301"/>
              <a:chOff x="356120" y="801529"/>
              <a:chExt cx="1826638" cy="3561301"/>
            </a:xfrm>
          </p:grpSpPr>
          <p:grpSp>
            <p:nvGrpSpPr>
              <p:cNvPr id="58" name="Group 57">
                <a:extLst>
                  <a:ext uri="{FF2B5EF4-FFF2-40B4-BE49-F238E27FC236}">
                    <a16:creationId xmlns:a16="http://schemas.microsoft.com/office/drawing/2014/main" id="{9E175643-A323-4AB8-8693-AD097E040EC1}"/>
                  </a:ext>
                </a:extLst>
              </p:cNvPr>
              <p:cNvGrpSpPr/>
              <p:nvPr/>
            </p:nvGrpSpPr>
            <p:grpSpPr>
              <a:xfrm>
                <a:off x="384329" y="801529"/>
                <a:ext cx="1798429" cy="3415969"/>
                <a:chOff x="384329" y="801529"/>
                <a:chExt cx="1798429" cy="3415969"/>
              </a:xfrm>
            </p:grpSpPr>
            <p:sp>
              <p:nvSpPr>
                <p:cNvPr id="60" name="TextBox 59">
                  <a:hlinkClick r:id="rId7" action="ppaction://hlinksldjump"/>
                  <a:extLst>
                    <a:ext uri="{FF2B5EF4-FFF2-40B4-BE49-F238E27FC236}">
                      <a16:creationId xmlns:a16="http://schemas.microsoft.com/office/drawing/2014/main" id="{9E04A016-F210-472B-B950-AB8F30880775}"/>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61" name="Group 60">
                  <a:extLst>
                    <a:ext uri="{FF2B5EF4-FFF2-40B4-BE49-F238E27FC236}">
                      <a16:creationId xmlns:a16="http://schemas.microsoft.com/office/drawing/2014/main" id="{6B44C816-37B9-48E1-9800-D43F283D54C5}"/>
                    </a:ext>
                  </a:extLst>
                </p:cNvPr>
                <p:cNvGrpSpPr/>
                <p:nvPr/>
              </p:nvGrpSpPr>
              <p:grpSpPr>
                <a:xfrm>
                  <a:off x="384329" y="801529"/>
                  <a:ext cx="1798429" cy="2947915"/>
                  <a:chOff x="384329" y="801529"/>
                  <a:chExt cx="1798429" cy="2947915"/>
                </a:xfrm>
              </p:grpSpPr>
              <p:grpSp>
                <p:nvGrpSpPr>
                  <p:cNvPr id="62" name="Group 61">
                    <a:extLst>
                      <a:ext uri="{FF2B5EF4-FFF2-40B4-BE49-F238E27FC236}">
                        <a16:creationId xmlns:a16="http://schemas.microsoft.com/office/drawing/2014/main" id="{6BC40D6B-D118-4826-B398-C1AF3D097FC5}"/>
                      </a:ext>
                    </a:extLst>
                  </p:cNvPr>
                  <p:cNvGrpSpPr/>
                  <p:nvPr/>
                </p:nvGrpSpPr>
                <p:grpSpPr>
                  <a:xfrm>
                    <a:off x="409469" y="888360"/>
                    <a:ext cx="1773289" cy="2778250"/>
                    <a:chOff x="409469" y="888360"/>
                    <a:chExt cx="1773289" cy="2778250"/>
                  </a:xfrm>
                </p:grpSpPr>
                <p:grpSp>
                  <p:nvGrpSpPr>
                    <p:cNvPr id="65" name="Group 64">
                      <a:extLst>
                        <a:ext uri="{FF2B5EF4-FFF2-40B4-BE49-F238E27FC236}">
                          <a16:creationId xmlns:a16="http://schemas.microsoft.com/office/drawing/2014/main" id="{90D1EAFB-A81C-42CB-8400-F2D5C23D9B1D}"/>
                        </a:ext>
                      </a:extLst>
                    </p:cNvPr>
                    <p:cNvGrpSpPr/>
                    <p:nvPr/>
                  </p:nvGrpSpPr>
                  <p:grpSpPr>
                    <a:xfrm>
                      <a:off x="409469" y="888360"/>
                      <a:ext cx="1773289" cy="2778250"/>
                      <a:chOff x="409469" y="888360"/>
                      <a:chExt cx="1773289" cy="2778250"/>
                    </a:xfrm>
                  </p:grpSpPr>
                  <p:grpSp>
                    <p:nvGrpSpPr>
                      <p:cNvPr id="67" name="Group 66">
                        <a:extLst>
                          <a:ext uri="{FF2B5EF4-FFF2-40B4-BE49-F238E27FC236}">
                            <a16:creationId xmlns:a16="http://schemas.microsoft.com/office/drawing/2014/main" id="{A9B704FF-FE36-445C-917A-3EA64E4AB0F9}"/>
                          </a:ext>
                        </a:extLst>
                      </p:cNvPr>
                      <p:cNvGrpSpPr/>
                      <p:nvPr/>
                    </p:nvGrpSpPr>
                    <p:grpSpPr>
                      <a:xfrm>
                        <a:off x="479718" y="888360"/>
                        <a:ext cx="1703040" cy="2778250"/>
                        <a:chOff x="500762" y="860759"/>
                        <a:chExt cx="1703040" cy="2778250"/>
                      </a:xfrm>
                    </p:grpSpPr>
                    <p:pic>
                      <p:nvPicPr>
                        <p:cNvPr id="69" name="Picture 68">
                          <a:extLst>
                            <a:ext uri="{FF2B5EF4-FFF2-40B4-BE49-F238E27FC236}">
                              <a16:creationId xmlns:a16="http://schemas.microsoft.com/office/drawing/2014/main" id="{843BCED5-24EE-4F74-87E8-44D89B587909}"/>
                            </a:ext>
                          </a:extLst>
                        </p:cNvPr>
                        <p:cNvPicPr>
                          <a:picLocks noChangeAspect="1"/>
                        </p:cNvPicPr>
                        <p:nvPr/>
                      </p:nvPicPr>
                      <p:blipFill>
                        <a:blip r:embed="rId4"/>
                        <a:stretch>
                          <a:fillRect/>
                        </a:stretch>
                      </p:blipFill>
                      <p:spPr>
                        <a:xfrm>
                          <a:off x="500762" y="1396102"/>
                          <a:ext cx="495767" cy="495767"/>
                        </a:xfrm>
                        <a:prstGeom prst="rect">
                          <a:avLst/>
                        </a:prstGeom>
                      </p:spPr>
                    </p:pic>
                    <p:grpSp>
                      <p:nvGrpSpPr>
                        <p:cNvPr id="70" name="Group 69">
                          <a:extLst>
                            <a:ext uri="{FF2B5EF4-FFF2-40B4-BE49-F238E27FC236}">
                              <a16:creationId xmlns:a16="http://schemas.microsoft.com/office/drawing/2014/main" id="{418579EA-94D5-4197-9F14-5538646D1FB9}"/>
                            </a:ext>
                          </a:extLst>
                        </p:cNvPr>
                        <p:cNvGrpSpPr/>
                        <p:nvPr/>
                      </p:nvGrpSpPr>
                      <p:grpSpPr>
                        <a:xfrm>
                          <a:off x="912486" y="860759"/>
                          <a:ext cx="1291316" cy="2778250"/>
                          <a:chOff x="4862285" y="1364342"/>
                          <a:chExt cx="1291316" cy="2778250"/>
                        </a:xfrm>
                      </p:grpSpPr>
                      <p:sp>
                        <p:nvSpPr>
                          <p:cNvPr id="71" name="TextBox 70">
                            <a:hlinkClick r:id="rId8" action="ppaction://hlinksldjump"/>
                            <a:extLst>
                              <a:ext uri="{FF2B5EF4-FFF2-40B4-BE49-F238E27FC236}">
                                <a16:creationId xmlns:a16="http://schemas.microsoft.com/office/drawing/2014/main" id="{4AF0A3C6-1500-4620-9D3D-653D3B4E54D0}"/>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72" name="TextBox 71">
                            <a:hlinkClick r:id="rId9" action="ppaction://hlinksldjump"/>
                            <a:extLst>
                              <a:ext uri="{FF2B5EF4-FFF2-40B4-BE49-F238E27FC236}">
                                <a16:creationId xmlns:a16="http://schemas.microsoft.com/office/drawing/2014/main" id="{C48C8145-32EB-493F-A4CC-708D51C258CA}"/>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73" name="TextBox 72">
                            <a:hlinkClick r:id="rId10" action="ppaction://hlinksldjump"/>
                            <a:extLst>
                              <a:ext uri="{FF2B5EF4-FFF2-40B4-BE49-F238E27FC236}">
                                <a16:creationId xmlns:a16="http://schemas.microsoft.com/office/drawing/2014/main" id="{F96FA1E4-9023-44BE-9BB6-0EBF3546A530}"/>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TextBox 73">
                            <a:hlinkClick r:id="rId11" action="ppaction://hlinksldjump"/>
                            <a:extLst>
                              <a:ext uri="{FF2B5EF4-FFF2-40B4-BE49-F238E27FC236}">
                                <a16:creationId xmlns:a16="http://schemas.microsoft.com/office/drawing/2014/main" id="{4FDB49C5-CAB8-4179-AD53-B70FA23B7846}"/>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75" name="TextBox 74">
                            <a:hlinkClick r:id="rId12" action="ppaction://hlinksldjump"/>
                            <a:extLst>
                              <a:ext uri="{FF2B5EF4-FFF2-40B4-BE49-F238E27FC236}">
                                <a16:creationId xmlns:a16="http://schemas.microsoft.com/office/drawing/2014/main" id="{EBD7A6EF-7395-478B-98E1-439919D75491}"/>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68" name="Picture 67">
                        <a:extLst>
                          <a:ext uri="{FF2B5EF4-FFF2-40B4-BE49-F238E27FC236}">
                            <a16:creationId xmlns:a16="http://schemas.microsoft.com/office/drawing/2014/main" id="{6EEE9585-9120-408A-9B98-4AAFE40DDDBB}"/>
                          </a:ext>
                        </a:extLst>
                      </p:cNvPr>
                      <p:cNvPicPr>
                        <a:picLocks noChangeAspect="1"/>
                      </p:cNvPicPr>
                      <p:nvPr/>
                    </p:nvPicPr>
                    <p:blipFill>
                      <a:blip r:embed="rId13"/>
                      <a:stretch>
                        <a:fillRect/>
                      </a:stretch>
                    </p:blipFill>
                    <p:spPr>
                      <a:xfrm>
                        <a:off x="409469" y="2010664"/>
                        <a:ext cx="535933" cy="535933"/>
                      </a:xfrm>
                      <a:prstGeom prst="rect">
                        <a:avLst/>
                      </a:prstGeom>
                    </p:spPr>
                  </p:pic>
                </p:grpSp>
                <p:pic>
                  <p:nvPicPr>
                    <p:cNvPr id="66" name="Picture 65">
                      <a:extLst>
                        <a:ext uri="{FF2B5EF4-FFF2-40B4-BE49-F238E27FC236}">
                          <a16:creationId xmlns:a16="http://schemas.microsoft.com/office/drawing/2014/main" id="{7B144D77-CDBA-4BBC-8F4F-E33667C298B0}"/>
                        </a:ext>
                      </a:extLst>
                    </p:cNvPr>
                    <p:cNvPicPr>
                      <a:picLocks noChangeAspect="1"/>
                    </p:cNvPicPr>
                    <p:nvPr/>
                  </p:nvPicPr>
                  <p:blipFill>
                    <a:blip r:embed="rId14"/>
                    <a:stretch>
                      <a:fillRect/>
                    </a:stretch>
                  </p:blipFill>
                  <p:spPr>
                    <a:xfrm>
                      <a:off x="479718" y="2628945"/>
                      <a:ext cx="443454" cy="443454"/>
                    </a:xfrm>
                    <a:prstGeom prst="rect">
                      <a:avLst/>
                    </a:prstGeom>
                  </p:spPr>
                </p:pic>
              </p:grpSp>
              <p:pic>
                <p:nvPicPr>
                  <p:cNvPr id="63" name="Picture 62">
                    <a:extLst>
                      <a:ext uri="{FF2B5EF4-FFF2-40B4-BE49-F238E27FC236}">
                        <a16:creationId xmlns:a16="http://schemas.microsoft.com/office/drawing/2014/main" id="{D137B272-D8DE-40FC-A526-7A956077F7D0}"/>
                      </a:ext>
                    </a:extLst>
                  </p:cNvPr>
                  <p:cNvPicPr>
                    <a:picLocks noChangeAspect="1"/>
                  </p:cNvPicPr>
                  <p:nvPr/>
                </p:nvPicPr>
                <p:blipFill>
                  <a:blip r:embed="rId15"/>
                  <a:stretch>
                    <a:fillRect/>
                  </a:stretch>
                </p:blipFill>
                <p:spPr>
                  <a:xfrm>
                    <a:off x="460082" y="801529"/>
                    <a:ext cx="482725" cy="482725"/>
                  </a:xfrm>
                  <a:prstGeom prst="rect">
                    <a:avLst/>
                  </a:prstGeom>
                </p:spPr>
              </p:pic>
              <p:pic>
                <p:nvPicPr>
                  <p:cNvPr id="64" name="Picture 63">
                    <a:extLst>
                      <a:ext uri="{FF2B5EF4-FFF2-40B4-BE49-F238E27FC236}">
                        <a16:creationId xmlns:a16="http://schemas.microsoft.com/office/drawing/2014/main" id="{00E93F4F-47B5-47A7-A75C-F98B7E6D894A}"/>
                      </a:ext>
                    </a:extLst>
                  </p:cNvPr>
                  <p:cNvPicPr>
                    <a:picLocks noChangeAspect="1"/>
                  </p:cNvPicPr>
                  <p:nvPr/>
                </p:nvPicPr>
                <p:blipFill>
                  <a:blip r:embed="rId16"/>
                  <a:stretch>
                    <a:fillRect/>
                  </a:stretch>
                </p:blipFill>
                <p:spPr>
                  <a:xfrm>
                    <a:off x="384329" y="3210601"/>
                    <a:ext cx="538843" cy="538843"/>
                  </a:xfrm>
                  <a:prstGeom prst="rect">
                    <a:avLst/>
                  </a:prstGeom>
                </p:spPr>
              </p:pic>
            </p:grpSp>
          </p:grpSp>
          <p:pic>
            <p:nvPicPr>
              <p:cNvPr id="59" name="Picture 58">
                <a:extLst>
                  <a:ext uri="{FF2B5EF4-FFF2-40B4-BE49-F238E27FC236}">
                    <a16:creationId xmlns:a16="http://schemas.microsoft.com/office/drawing/2014/main" id="{0F457B0F-06D1-46F9-856B-C00FDA3D080B}"/>
                  </a:ext>
                </a:extLst>
              </p:cNvPr>
              <p:cNvPicPr>
                <a:picLocks noChangeAspect="1"/>
              </p:cNvPicPr>
              <p:nvPr/>
            </p:nvPicPr>
            <p:blipFill>
              <a:blip r:embed="rId17"/>
              <a:stretch>
                <a:fillRect/>
              </a:stretch>
            </p:blipFill>
            <p:spPr>
              <a:xfrm>
                <a:off x="356120" y="3720198"/>
                <a:ext cx="642632" cy="642632"/>
              </a:xfrm>
              <a:prstGeom prst="rect">
                <a:avLst/>
              </a:prstGeom>
            </p:spPr>
          </p:pic>
        </p:grpSp>
      </p:grpSp>
      <p:pic>
        <p:nvPicPr>
          <p:cNvPr id="36" name="Picture 35">
            <a:extLst>
              <a:ext uri="{FF2B5EF4-FFF2-40B4-BE49-F238E27FC236}">
                <a16:creationId xmlns:a16="http://schemas.microsoft.com/office/drawing/2014/main" id="{381193EE-A0DE-42F3-A5CA-11F9664EF27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53002" y="1812754"/>
            <a:ext cx="3085712" cy="5122158"/>
          </a:xfrm>
          <a:prstGeom prst="rect">
            <a:avLst/>
          </a:prstGeom>
        </p:spPr>
      </p:pic>
      <p:sp>
        <p:nvSpPr>
          <p:cNvPr id="37" name="Rectangle 36">
            <a:extLst>
              <a:ext uri="{FF2B5EF4-FFF2-40B4-BE49-F238E27FC236}">
                <a16:creationId xmlns:a16="http://schemas.microsoft.com/office/drawing/2014/main" id="{C0B54A41-F76A-4870-ABA5-B63119FB30A3}"/>
              </a:ext>
            </a:extLst>
          </p:cNvPr>
          <p:cNvSpPr/>
          <p:nvPr/>
        </p:nvSpPr>
        <p:spPr>
          <a:xfrm>
            <a:off x="6292179" y="2362107"/>
            <a:ext cx="6096000" cy="34163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User Registration and Validation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Form Fields: Collects user details such as first name, middle name, last name, email, password, confirmed password, and phone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Password Requirements: Specifies password criteria (at least one letter, one number, one symbol, minimum length of six characters) with user instructions.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Submission: Validates form completion and sends data to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signin.php</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for processing, ensuring a smooth registration process with error feedback.</a:t>
            </a:r>
          </a:p>
        </p:txBody>
      </p:sp>
      <p:sp>
        <p:nvSpPr>
          <p:cNvPr id="38" name="Freeform: Shape 37" descr="Close">
            <a:hlinkClick r:id="rId19" action="ppaction://hlinksldjump"/>
            <a:extLst>
              <a:ext uri="{FF2B5EF4-FFF2-40B4-BE49-F238E27FC236}">
                <a16:creationId xmlns:a16="http://schemas.microsoft.com/office/drawing/2014/main" id="{735D5E9E-BFCF-4FE0-BBE6-46B43A57B746}"/>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108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nodeType="withEffect">
                                  <p:stCondLst>
                                    <p:cond delay="0"/>
                                  </p:stCondLst>
                                  <p:childTnLst>
                                    <p:animMotion origin="layout" path="M 4.58333E-6 1.48148E-6 L -0.19245 1.48148E-6 " pathEditMode="relative" rAng="0" ptsTypes="AA">
                                      <p:cBhvr>
                                        <p:cTn id="10" dur="750" fill="hold"/>
                                        <p:tgtEl>
                                          <p:spTgt spid="8"/>
                                        </p:tgtEl>
                                        <p:attrNameLst>
                                          <p:attrName>ppt_x</p:attrName>
                                          <p:attrName>ppt_y</p:attrName>
                                        </p:attrNameLst>
                                      </p:cBhvr>
                                      <p:rCtr x="-9622" y="0"/>
                                    </p:animMotion>
                                  </p:childTnLst>
                                </p:cTn>
                              </p:par>
                              <p:par>
                                <p:cTn id="11" presetID="35" presetClass="path" presetSubtype="0" accel="50000" decel="50000" fill="hold" nodeType="withEffect">
                                  <p:stCondLst>
                                    <p:cond delay="0"/>
                                  </p:stCondLst>
                                  <p:childTnLst>
                                    <p:animMotion origin="layout" path="M 0 -1.48148E-6 L -0.19245 -1.48148E-6 " pathEditMode="relative" rAng="0" ptsTypes="AA">
                                      <p:cBhvr>
                                        <p:cTn id="12" dur="750" fill="hold"/>
                                        <p:tgtEl>
                                          <p:spTgt spid="36"/>
                                        </p:tgtEl>
                                        <p:attrNameLst>
                                          <p:attrName>ppt_x</p:attrName>
                                          <p:attrName>ppt_y</p:attrName>
                                        </p:attrNameLst>
                                      </p:cBhvr>
                                      <p:rCtr x="-9622" y="0"/>
                                    </p:animMotion>
                                  </p:childTnLst>
                                </p:cTn>
                              </p:par>
                              <p:par>
                                <p:cTn id="13" presetID="35" presetClass="path" presetSubtype="0" accel="50000" decel="50000" fill="hold" grpId="0" nodeType="withEffect">
                                  <p:stCondLst>
                                    <p:cond delay="0"/>
                                  </p:stCondLst>
                                  <p:childTnLst>
                                    <p:animMotion origin="layout" path="M 1.875E-6 -1.85185E-6 L -0.19245 -1.85185E-6 " pathEditMode="relative" rAng="0" ptsTypes="AA">
                                      <p:cBhvr>
                                        <p:cTn id="14" dur="750" fill="hold"/>
                                        <p:tgtEl>
                                          <p:spTgt spid="37"/>
                                        </p:tgtEl>
                                        <p:attrNameLst>
                                          <p:attrName>ppt_x</p:attrName>
                                          <p:attrName>ppt_y</p:attrName>
                                        </p:attrNameLst>
                                      </p:cBhvr>
                                      <p:rCtr x="-9622" y="0"/>
                                    </p:animMotion>
                                  </p:childTnLst>
                                </p:cTn>
                              </p:par>
                              <p:par>
                                <p:cTn id="15" presetID="10" presetClass="exit" presetSubtype="0" fill="hold" nodeType="withEffect">
                                  <p:stCondLst>
                                    <p:cond delay="0"/>
                                  </p:stCondLst>
                                  <p:childTnLst>
                                    <p:animEffect transition="out" filter="fade">
                                      <p:cBhvr>
                                        <p:cTn id="16" dur="250"/>
                                        <p:tgtEl>
                                          <p:spTgt spid="54"/>
                                        </p:tgtEl>
                                      </p:cBhvr>
                                    </p:animEffect>
                                    <p:set>
                                      <p:cBhvr>
                                        <p:cTn id="17" dur="1" fill="hold">
                                          <p:stCondLst>
                                            <p:cond delay="249"/>
                                          </p:stCondLst>
                                        </p:cTn>
                                        <p:tgtEl>
                                          <p:spTgt spid="54"/>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250"/>
                                        <p:tgtEl>
                                          <p:spTgt spid="32"/>
                                        </p:tgtEl>
                                      </p:cBhvr>
                                    </p:animEffect>
                                    <p:set>
                                      <p:cBhvr>
                                        <p:cTn id="20" dur="1" fill="hold">
                                          <p:stCondLst>
                                            <p:cond delay="249"/>
                                          </p:stCondLst>
                                        </p:cTn>
                                        <p:tgtEl>
                                          <p:spTgt spid="3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1" nodeType="clickEffect">
                                  <p:stCondLst>
                                    <p:cond delay="0"/>
                                  </p:stCondLst>
                                  <p:childTnLst>
                                    <p:animMotion origin="layout" path="M -0.19245 -2.96296E-6 L 1.45833E-6 -2.96296E-6 " pathEditMode="relative" rAng="0" ptsTypes="AA">
                                      <p:cBhvr>
                                        <p:cTn id="24" dur="750" fill="hold"/>
                                        <p:tgtEl>
                                          <p:spTgt spid="4"/>
                                        </p:tgtEl>
                                        <p:attrNameLst>
                                          <p:attrName>ppt_x</p:attrName>
                                          <p:attrName>ppt_y</p:attrName>
                                        </p:attrNameLst>
                                      </p:cBhvr>
                                      <p:rCtr x="9570" y="0"/>
                                    </p:animMotion>
                                  </p:childTnLst>
                                </p:cTn>
                              </p:par>
                              <p:par>
                                <p:cTn id="25" presetID="63" presetClass="path" presetSubtype="0" accel="50000" decel="50000" fill="hold" grpId="1" nodeType="withEffect">
                                  <p:stCondLst>
                                    <p:cond delay="0"/>
                                  </p:stCondLst>
                                  <p:childTnLst>
                                    <p:animMotion origin="layout" path="M -0.19245 -2.96296E-6 L 1.45833E-6 -2.96296E-6 " pathEditMode="relative" rAng="0" ptsTypes="AA">
                                      <p:cBhvr>
                                        <p:cTn id="26" dur="750" fill="hold"/>
                                        <p:tgtEl>
                                          <p:spTgt spid="11"/>
                                        </p:tgtEl>
                                        <p:attrNameLst>
                                          <p:attrName>ppt_x</p:attrName>
                                          <p:attrName>ppt_y</p:attrName>
                                        </p:attrNameLst>
                                      </p:cBhvr>
                                      <p:rCtr x="9570" y="0"/>
                                    </p:animMotion>
                                  </p:childTnLst>
                                </p:cTn>
                              </p:par>
                              <p:par>
                                <p:cTn id="27" presetID="63" presetClass="path" presetSubtype="0" accel="50000" decel="50000" fill="hold" nodeType="withEffect">
                                  <p:stCondLst>
                                    <p:cond delay="0"/>
                                  </p:stCondLst>
                                  <p:childTnLst>
                                    <p:animMotion origin="layout" path="M -0.19245 1.48148E-6 L 4.58333E-6 1.48148E-6 " pathEditMode="relative" rAng="0" ptsTypes="AA">
                                      <p:cBhvr>
                                        <p:cTn id="28" dur="750" fill="hold"/>
                                        <p:tgtEl>
                                          <p:spTgt spid="8"/>
                                        </p:tgtEl>
                                        <p:attrNameLst>
                                          <p:attrName>ppt_x</p:attrName>
                                          <p:attrName>ppt_y</p:attrName>
                                        </p:attrNameLst>
                                      </p:cBhvr>
                                      <p:rCtr x="9622" y="0"/>
                                    </p:animMotion>
                                  </p:childTnLst>
                                </p:cTn>
                              </p:par>
                              <p:par>
                                <p:cTn id="29" presetID="63" presetClass="path" presetSubtype="0" accel="50000" decel="50000" fill="hold" grpId="1" nodeType="withEffect">
                                  <p:stCondLst>
                                    <p:cond delay="0"/>
                                  </p:stCondLst>
                                  <p:childTnLst>
                                    <p:animMotion origin="layout" path="M -0.19245 -1.85185E-6 L 1.875E-6 -1.85185E-6 " pathEditMode="relative" rAng="0" ptsTypes="AA">
                                      <p:cBhvr>
                                        <p:cTn id="30" dur="750" fill="hold"/>
                                        <p:tgtEl>
                                          <p:spTgt spid="37"/>
                                        </p:tgtEl>
                                        <p:attrNameLst>
                                          <p:attrName>ppt_x</p:attrName>
                                          <p:attrName>ppt_y</p:attrName>
                                        </p:attrNameLst>
                                      </p:cBhvr>
                                      <p:rCtr x="9622" y="0"/>
                                    </p:animMotion>
                                  </p:childTnLst>
                                </p:cTn>
                              </p:par>
                              <p:par>
                                <p:cTn id="31" presetID="63" presetClass="path" presetSubtype="0" accel="50000" decel="50000" fill="hold" nodeType="withEffect">
                                  <p:stCondLst>
                                    <p:cond delay="0"/>
                                  </p:stCondLst>
                                  <p:childTnLst>
                                    <p:animMotion origin="layout" path="M -0.19245 -1.48148E-6 L 0 -1.48148E-6 " pathEditMode="relative" rAng="0" ptsTypes="AA">
                                      <p:cBhvr>
                                        <p:cTn id="32" dur="750" fill="hold"/>
                                        <p:tgtEl>
                                          <p:spTgt spid="36"/>
                                        </p:tgtEl>
                                        <p:attrNameLst>
                                          <p:attrName>ppt_x</p:attrName>
                                          <p:attrName>ppt_y</p:attrName>
                                        </p:attrNameLst>
                                      </p:cBhvr>
                                      <p:rCtr x="9622" y="0"/>
                                    </p:animMotion>
                                  </p:childTnLst>
                                </p:cTn>
                              </p:par>
                              <p:par>
                                <p:cTn id="33" presetID="10" presetClass="entr" presetSubtype="0" fill="hold" nodeType="withEffect">
                                  <p:stCondLst>
                                    <p:cond delay="50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350"/>
                                        <p:tgtEl>
                                          <p:spTgt spid="54"/>
                                        </p:tgtEl>
                                      </p:cBhvr>
                                    </p:animEffect>
                                  </p:childTnLst>
                                </p:cTn>
                              </p:par>
                              <p:par>
                                <p:cTn id="36" presetID="10" presetClass="entr" presetSubtype="0" fill="hold" grpId="1" nodeType="withEffect">
                                  <p:stCondLst>
                                    <p:cond delay="5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350"/>
                                        <p:tgtEl>
                                          <p:spTgt spid="32"/>
                                        </p:tgtEl>
                                      </p:cBhvr>
                                    </p:animEffect>
                                  </p:childTnLst>
                                </p:cTn>
                              </p:par>
                            </p:childTnLst>
                          </p:cTn>
                        </p:par>
                      </p:childTnLst>
                    </p:cTn>
                  </p:par>
                </p:childTnLst>
              </p:cTn>
              <p:nextCondLst>
                <p:cond evt="onClick" delay="0">
                  <p:tgtEl>
                    <p:spTgt spid="11"/>
                  </p:tgtEl>
                </p:cond>
              </p:nextCondLst>
            </p:seq>
          </p:childTnLst>
        </p:cTn>
      </p:par>
    </p:tnLst>
    <p:bldLst>
      <p:bldP spid="32" grpId="0" animBg="1"/>
      <p:bldP spid="32" grpId="1" animBg="1"/>
      <p:bldP spid="4" grpId="0" animBg="1"/>
      <p:bldP spid="4" grpId="1" animBg="1"/>
      <p:bldP spid="11" grpId="0" animBg="1"/>
      <p:bldP spid="11" grpId="1" animBg="1"/>
      <p:bldP spid="37" grpId="0"/>
      <p:bldP spid="37"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2" name="Rectangle: Top Corners Rounded 51">
            <a:extLst>
              <a:ext uri="{FF2B5EF4-FFF2-40B4-BE49-F238E27FC236}">
                <a16:creationId xmlns:a16="http://schemas.microsoft.com/office/drawing/2014/main" id="{F2A35AE0-46FA-448C-B999-67214CB32860}"/>
              </a:ext>
            </a:extLst>
          </p:cNvPr>
          <p:cNvSpPr/>
          <p:nvPr/>
        </p:nvSpPr>
        <p:spPr>
          <a:xfrm rot="5400000">
            <a:off x="848139" y="441797"/>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grpSp>
        <p:nvGrpSpPr>
          <p:cNvPr id="8" name="Group 7">
            <a:extLst>
              <a:ext uri="{FF2B5EF4-FFF2-40B4-BE49-F238E27FC236}">
                <a16:creationId xmlns:a16="http://schemas.microsoft.com/office/drawing/2014/main" id="{89AC0F51-6D30-4065-8FD7-35333C517957}"/>
              </a:ext>
            </a:extLst>
          </p:cNvPr>
          <p:cNvGrpSpPr/>
          <p:nvPr/>
        </p:nvGrpSpPr>
        <p:grpSpPr>
          <a:xfrm>
            <a:off x="2922780" y="693381"/>
            <a:ext cx="5516451" cy="1096060"/>
            <a:chOff x="2922780" y="693381"/>
            <a:chExt cx="5516451" cy="1096060"/>
          </a:xfrm>
        </p:grpSpPr>
        <p:grpSp>
          <p:nvGrpSpPr>
            <p:cNvPr id="34" name="Group 33">
              <a:extLst>
                <a:ext uri="{FF2B5EF4-FFF2-40B4-BE49-F238E27FC236}">
                  <a16:creationId xmlns:a16="http://schemas.microsoft.com/office/drawing/2014/main" id="{FA7FB438-D08C-4628-B689-96C71D981E9C}"/>
                </a:ext>
              </a:extLst>
            </p:cNvPr>
            <p:cNvGrpSpPr/>
            <p:nvPr/>
          </p:nvGrpSpPr>
          <p:grpSpPr>
            <a:xfrm>
              <a:off x="2922780" y="888360"/>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21986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Signup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CFA5D30F-C4F6-4D6D-90DA-9D22F9781A3A}"/>
                </a:ext>
              </a:extLst>
            </p:cNvPr>
            <p:cNvPicPr>
              <a:picLocks noChangeAspect="1"/>
            </p:cNvPicPr>
            <p:nvPr/>
          </p:nvPicPr>
          <p:blipFill>
            <a:blip r:embed="rId4"/>
            <a:stretch>
              <a:fillRect/>
            </a:stretch>
          </p:blipFill>
          <p:spPr>
            <a:xfrm>
              <a:off x="3183130" y="693381"/>
              <a:ext cx="989229" cy="989229"/>
            </a:xfrm>
            <a:prstGeom prst="rect">
              <a:avLst/>
            </a:prstGeom>
          </p:spPr>
        </p:pic>
      </p:grpSp>
      <p:sp>
        <p:nvSpPr>
          <p:cNvPr id="2" name="Rectangle 1">
            <a:extLst>
              <a:ext uri="{FF2B5EF4-FFF2-40B4-BE49-F238E27FC236}">
                <a16:creationId xmlns:a16="http://schemas.microsoft.com/office/drawing/2014/main" id="{A17BC8AD-0BE0-403A-8632-0A2368A0D0FF}"/>
              </a:ext>
            </a:extLst>
          </p:cNvPr>
          <p:cNvSpPr>
            <a:spLocks noChangeArrowheads="1"/>
          </p:cNvSpPr>
          <p:nvPr/>
        </p:nvSpPr>
        <p:spPr bwMode="auto">
          <a:xfrm>
            <a:off x="3005940" y="1875808"/>
            <a:ext cx="8489546"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MySQL Database Connection and Input Validation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Input Validation Functions: Defines functions (</a:t>
            </a:r>
            <a:r>
              <a:rPr kumimoji="0" lang="en-US" altLang="en-US" sz="1600" b="0" i="0" u="none" strike="noStrike" kern="1200" cap="none" spc="0" normalizeH="0" baseline="0" noProof="0" dirty="0" err="1">
                <a:ln>
                  <a:noFill/>
                </a:ln>
                <a:solidFill>
                  <a:prstClr val="white"/>
                </a:solidFill>
                <a:effectLst/>
                <a:uLnTx/>
                <a:uFillTx/>
                <a:latin typeface="Arial Unicode MS" panose="020B0604020202020204" pitchFamily="34" charset="-128"/>
                <a:ea typeface="+mn-ea"/>
                <a:cs typeface="+mn-cs"/>
              </a:rPr>
              <a:t>isValidName</a:t>
            </a:r>
            <a:r>
              <a:rPr kumimoji="0" lang="en-US" alt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altLang="en-US" sz="1600" b="0" i="0" u="none" strike="noStrike" kern="1200" cap="none" spc="0" normalizeH="0" baseline="0" noProof="0" dirty="0" err="1">
                <a:ln>
                  <a:noFill/>
                </a:ln>
                <a:solidFill>
                  <a:prstClr val="white"/>
                </a:solidFill>
                <a:effectLst/>
                <a:uLnTx/>
                <a:uFillTx/>
                <a:latin typeface="Arial Unicode MS" panose="020B0604020202020204" pitchFamily="34" charset="-128"/>
                <a:ea typeface="+mn-ea"/>
                <a:cs typeface="+mn-cs"/>
              </a:rPr>
              <a:t>isValidPhoneNumber</a:t>
            </a:r>
            <a:r>
              <a:rPr kumimoji="0" lang="en-US" alt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altLang="en-US" sz="1600" b="0" i="0" u="none" strike="noStrike" kern="1200" cap="none" spc="0" normalizeH="0" baseline="0" noProof="0" dirty="0" err="1">
                <a:ln>
                  <a:noFill/>
                </a:ln>
                <a:solidFill>
                  <a:prstClr val="white"/>
                </a:solidFill>
                <a:effectLst/>
                <a:uLnTx/>
                <a:uFillTx/>
                <a:latin typeface="Arial Unicode MS" panose="020B0604020202020204" pitchFamily="34" charset="-128"/>
                <a:ea typeface="+mn-ea"/>
                <a:cs typeface="+mn-cs"/>
              </a:rPr>
              <a:t>isValidEmail</a:t>
            </a:r>
            <a:r>
              <a:rPr kumimoji="0" lang="en-US" altLang="en-US" sz="1600" b="0" i="0" u="none" strike="noStrike" kern="1200" cap="none" spc="0" normalizeH="0" baseline="0" noProof="0" dirty="0">
                <a:ln>
                  <a:noFill/>
                </a:ln>
                <a:solidFill>
                  <a:prstClr val="white"/>
                </a:solidFill>
                <a:effectLst/>
                <a:uLnTx/>
                <a:uFillTx/>
                <a:latin typeface="Calibri" panose="020F0502020204030204"/>
                <a:ea typeface="+mn-ea"/>
                <a:cs typeface="+mn-cs"/>
              </a:rPr>
              <a:t>) to validate user input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 Sanitization: Uses </a:t>
            </a:r>
            <a:r>
              <a:rPr kumimoji="0" lang="en-US" altLang="en-US" sz="1600" b="0" i="0" u="none" strike="noStrike" kern="1200" cap="none" spc="0" normalizeH="0" baseline="0" noProof="0" dirty="0" err="1">
                <a:ln>
                  <a:noFill/>
                </a:ln>
                <a:solidFill>
                  <a:prstClr val="white"/>
                </a:solidFill>
                <a:effectLst/>
                <a:uLnTx/>
                <a:uFillTx/>
                <a:latin typeface="Arial Unicode MS" panose="020B0604020202020204" pitchFamily="34" charset="-128"/>
                <a:ea typeface="+mn-ea"/>
                <a:cs typeface="+mn-cs"/>
              </a:rPr>
              <a:t>real_escape_string</a:t>
            </a:r>
            <a:r>
              <a:rPr kumimoji="0" lang="en-US" altLang="en-US" sz="1600" b="0" i="0" u="none" strike="noStrike" kern="1200" cap="none" spc="0" normalizeH="0" baseline="0" noProof="0" dirty="0">
                <a:ln>
                  <a:noFill/>
                </a:ln>
                <a:solidFill>
                  <a:prstClr val="white"/>
                </a:solidFill>
                <a:effectLst/>
                <a:uLnTx/>
                <a:uFillTx/>
                <a:latin typeface="Calibri" panose="020F0502020204030204"/>
                <a:ea typeface="+mn-ea"/>
                <a:cs typeface="+mn-cs"/>
              </a:rPr>
              <a:t> to sanitize and prevent SQL injection for user inputs</a:t>
            </a:r>
            <a:endParaRPr kumimoji="0" lang="en-US" alt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Database Connection: defines database connection details (server name, username, password, database name), checks connection status, and handles errors.</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3" name="Rectangle 52">
            <a:hlinkClick r:id="rId5" action="ppaction://hlinksldjump"/>
            <a:extLst>
              <a:ext uri="{FF2B5EF4-FFF2-40B4-BE49-F238E27FC236}">
                <a16:creationId xmlns:a16="http://schemas.microsoft.com/office/drawing/2014/main" id="{E37B4E29-0444-4B04-A614-BCE53B143E16}"/>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9CEF157-EC23-4E6A-B769-AAE8AB9555BA}"/>
              </a:ext>
            </a:extLst>
          </p:cNvPr>
          <p:cNvGrpSpPr/>
          <p:nvPr/>
        </p:nvGrpSpPr>
        <p:grpSpPr>
          <a:xfrm>
            <a:off x="328705" y="830282"/>
            <a:ext cx="1826638" cy="4042145"/>
            <a:chOff x="356120" y="801529"/>
            <a:chExt cx="1826638" cy="4042145"/>
          </a:xfrm>
        </p:grpSpPr>
        <p:pic>
          <p:nvPicPr>
            <p:cNvPr id="55" name="Picture 54">
              <a:extLst>
                <a:ext uri="{FF2B5EF4-FFF2-40B4-BE49-F238E27FC236}">
                  <a16:creationId xmlns:a16="http://schemas.microsoft.com/office/drawing/2014/main" id="{A5BEFAB9-88DD-4B5F-A0C3-3845206B39C0}"/>
                </a:ext>
              </a:extLst>
            </p:cNvPr>
            <p:cNvPicPr>
              <a:picLocks noChangeAspect="1"/>
            </p:cNvPicPr>
            <p:nvPr/>
          </p:nvPicPr>
          <p:blipFill>
            <a:blip r:embed="rId6"/>
            <a:stretch>
              <a:fillRect/>
            </a:stretch>
          </p:blipFill>
          <p:spPr>
            <a:xfrm>
              <a:off x="371394" y="4304831"/>
              <a:ext cx="538843" cy="538843"/>
            </a:xfrm>
            <a:prstGeom prst="rect">
              <a:avLst/>
            </a:prstGeom>
          </p:spPr>
        </p:pic>
        <p:sp>
          <p:nvSpPr>
            <p:cNvPr id="56" name="TextBox 55">
              <a:hlinkClick r:id="rId7" action="ppaction://hlinksldjump"/>
              <a:extLst>
                <a:ext uri="{FF2B5EF4-FFF2-40B4-BE49-F238E27FC236}">
                  <a16:creationId xmlns:a16="http://schemas.microsoft.com/office/drawing/2014/main" id="{520DF128-D757-42C0-8E43-978F4FB3691D}"/>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57" name="Group 56">
              <a:extLst>
                <a:ext uri="{FF2B5EF4-FFF2-40B4-BE49-F238E27FC236}">
                  <a16:creationId xmlns:a16="http://schemas.microsoft.com/office/drawing/2014/main" id="{F0068F49-0D4D-4F19-B62B-CC9C8A1AF316}"/>
                </a:ext>
              </a:extLst>
            </p:cNvPr>
            <p:cNvGrpSpPr/>
            <p:nvPr/>
          </p:nvGrpSpPr>
          <p:grpSpPr>
            <a:xfrm>
              <a:off x="356120" y="801529"/>
              <a:ext cx="1826638" cy="3561301"/>
              <a:chOff x="356120" y="801529"/>
              <a:chExt cx="1826638" cy="3561301"/>
            </a:xfrm>
          </p:grpSpPr>
          <p:grpSp>
            <p:nvGrpSpPr>
              <p:cNvPr id="58" name="Group 57">
                <a:extLst>
                  <a:ext uri="{FF2B5EF4-FFF2-40B4-BE49-F238E27FC236}">
                    <a16:creationId xmlns:a16="http://schemas.microsoft.com/office/drawing/2014/main" id="{BCAD4EC0-1BBC-4F20-B8FB-451337891529}"/>
                  </a:ext>
                </a:extLst>
              </p:cNvPr>
              <p:cNvGrpSpPr/>
              <p:nvPr/>
            </p:nvGrpSpPr>
            <p:grpSpPr>
              <a:xfrm>
                <a:off x="384329" y="801529"/>
                <a:ext cx="1798429" cy="3415969"/>
                <a:chOff x="384329" y="801529"/>
                <a:chExt cx="1798429" cy="3415969"/>
              </a:xfrm>
            </p:grpSpPr>
            <p:sp>
              <p:nvSpPr>
                <p:cNvPr id="60" name="TextBox 59">
                  <a:hlinkClick r:id="rId8" action="ppaction://hlinksldjump"/>
                  <a:extLst>
                    <a:ext uri="{FF2B5EF4-FFF2-40B4-BE49-F238E27FC236}">
                      <a16:creationId xmlns:a16="http://schemas.microsoft.com/office/drawing/2014/main" id="{B6385208-BBD5-453F-BD02-D41CB0D84798}"/>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61" name="Group 60">
                  <a:extLst>
                    <a:ext uri="{FF2B5EF4-FFF2-40B4-BE49-F238E27FC236}">
                      <a16:creationId xmlns:a16="http://schemas.microsoft.com/office/drawing/2014/main" id="{B0556A19-B618-4732-8A29-E5644006A229}"/>
                    </a:ext>
                  </a:extLst>
                </p:cNvPr>
                <p:cNvGrpSpPr/>
                <p:nvPr/>
              </p:nvGrpSpPr>
              <p:grpSpPr>
                <a:xfrm>
                  <a:off x="384329" y="801529"/>
                  <a:ext cx="1798429" cy="2947915"/>
                  <a:chOff x="384329" y="801529"/>
                  <a:chExt cx="1798429" cy="2947915"/>
                </a:xfrm>
              </p:grpSpPr>
              <p:grpSp>
                <p:nvGrpSpPr>
                  <p:cNvPr id="62" name="Group 61">
                    <a:extLst>
                      <a:ext uri="{FF2B5EF4-FFF2-40B4-BE49-F238E27FC236}">
                        <a16:creationId xmlns:a16="http://schemas.microsoft.com/office/drawing/2014/main" id="{BCDF0B75-DBD9-46F3-9D24-BCFFA3884FF1}"/>
                      </a:ext>
                    </a:extLst>
                  </p:cNvPr>
                  <p:cNvGrpSpPr/>
                  <p:nvPr/>
                </p:nvGrpSpPr>
                <p:grpSpPr>
                  <a:xfrm>
                    <a:off x="409469" y="888360"/>
                    <a:ext cx="1773289" cy="2778250"/>
                    <a:chOff x="409469" y="888360"/>
                    <a:chExt cx="1773289" cy="2778250"/>
                  </a:xfrm>
                </p:grpSpPr>
                <p:grpSp>
                  <p:nvGrpSpPr>
                    <p:cNvPr id="65" name="Group 64">
                      <a:extLst>
                        <a:ext uri="{FF2B5EF4-FFF2-40B4-BE49-F238E27FC236}">
                          <a16:creationId xmlns:a16="http://schemas.microsoft.com/office/drawing/2014/main" id="{0F8ED3F0-E0FF-48E5-B2C9-97A0ABE9D9CE}"/>
                        </a:ext>
                      </a:extLst>
                    </p:cNvPr>
                    <p:cNvGrpSpPr/>
                    <p:nvPr/>
                  </p:nvGrpSpPr>
                  <p:grpSpPr>
                    <a:xfrm>
                      <a:off x="409469" y="888360"/>
                      <a:ext cx="1773289" cy="2778250"/>
                      <a:chOff x="409469" y="888360"/>
                      <a:chExt cx="1773289" cy="2778250"/>
                    </a:xfrm>
                  </p:grpSpPr>
                  <p:grpSp>
                    <p:nvGrpSpPr>
                      <p:cNvPr id="67" name="Group 66">
                        <a:extLst>
                          <a:ext uri="{FF2B5EF4-FFF2-40B4-BE49-F238E27FC236}">
                            <a16:creationId xmlns:a16="http://schemas.microsoft.com/office/drawing/2014/main" id="{88BE68F4-39F1-4FB9-8816-20292603EC8B}"/>
                          </a:ext>
                        </a:extLst>
                      </p:cNvPr>
                      <p:cNvGrpSpPr/>
                      <p:nvPr/>
                    </p:nvGrpSpPr>
                    <p:grpSpPr>
                      <a:xfrm>
                        <a:off x="479718" y="888360"/>
                        <a:ext cx="1703040" cy="2778250"/>
                        <a:chOff x="500762" y="860759"/>
                        <a:chExt cx="1703040" cy="2778250"/>
                      </a:xfrm>
                    </p:grpSpPr>
                    <p:pic>
                      <p:nvPicPr>
                        <p:cNvPr id="69" name="Picture 68">
                          <a:extLst>
                            <a:ext uri="{FF2B5EF4-FFF2-40B4-BE49-F238E27FC236}">
                              <a16:creationId xmlns:a16="http://schemas.microsoft.com/office/drawing/2014/main" id="{0FA2ED25-0895-479F-B390-359F284AF879}"/>
                            </a:ext>
                          </a:extLst>
                        </p:cNvPr>
                        <p:cNvPicPr>
                          <a:picLocks noChangeAspect="1"/>
                        </p:cNvPicPr>
                        <p:nvPr/>
                      </p:nvPicPr>
                      <p:blipFill>
                        <a:blip r:embed="rId4"/>
                        <a:stretch>
                          <a:fillRect/>
                        </a:stretch>
                      </p:blipFill>
                      <p:spPr>
                        <a:xfrm>
                          <a:off x="500762" y="1396102"/>
                          <a:ext cx="495767" cy="495767"/>
                        </a:xfrm>
                        <a:prstGeom prst="rect">
                          <a:avLst/>
                        </a:prstGeom>
                      </p:spPr>
                    </p:pic>
                    <p:grpSp>
                      <p:nvGrpSpPr>
                        <p:cNvPr id="70" name="Group 69">
                          <a:extLst>
                            <a:ext uri="{FF2B5EF4-FFF2-40B4-BE49-F238E27FC236}">
                              <a16:creationId xmlns:a16="http://schemas.microsoft.com/office/drawing/2014/main" id="{57F97B1B-7EFB-4089-BDD3-A58FEE57A4D0}"/>
                            </a:ext>
                          </a:extLst>
                        </p:cNvPr>
                        <p:cNvGrpSpPr/>
                        <p:nvPr/>
                      </p:nvGrpSpPr>
                      <p:grpSpPr>
                        <a:xfrm>
                          <a:off x="912486" y="860759"/>
                          <a:ext cx="1291316" cy="2778250"/>
                          <a:chOff x="4862285" y="1364342"/>
                          <a:chExt cx="1291316" cy="2778250"/>
                        </a:xfrm>
                      </p:grpSpPr>
                      <p:sp>
                        <p:nvSpPr>
                          <p:cNvPr id="71" name="TextBox 70">
                            <a:hlinkClick r:id="rId5" action="ppaction://hlinksldjump"/>
                            <a:extLst>
                              <a:ext uri="{FF2B5EF4-FFF2-40B4-BE49-F238E27FC236}">
                                <a16:creationId xmlns:a16="http://schemas.microsoft.com/office/drawing/2014/main" id="{BEF0B489-30A9-48CA-B023-E7AFFFB8D890}"/>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72" name="TextBox 71">
                            <a:hlinkClick r:id="rId9" action="ppaction://hlinksldjump"/>
                            <a:extLst>
                              <a:ext uri="{FF2B5EF4-FFF2-40B4-BE49-F238E27FC236}">
                                <a16:creationId xmlns:a16="http://schemas.microsoft.com/office/drawing/2014/main" id="{B46DC9BB-82B3-46F8-96AE-218513A6917B}"/>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73" name="TextBox 72">
                            <a:hlinkClick r:id="rId10" action="ppaction://hlinksldjump"/>
                            <a:extLst>
                              <a:ext uri="{FF2B5EF4-FFF2-40B4-BE49-F238E27FC236}">
                                <a16:creationId xmlns:a16="http://schemas.microsoft.com/office/drawing/2014/main" id="{14A97236-3C24-42D4-9D9A-DD1FE95512B7}"/>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TextBox 73">
                            <a:hlinkClick r:id="rId11" action="ppaction://hlinksldjump"/>
                            <a:extLst>
                              <a:ext uri="{FF2B5EF4-FFF2-40B4-BE49-F238E27FC236}">
                                <a16:creationId xmlns:a16="http://schemas.microsoft.com/office/drawing/2014/main" id="{DA5633D5-BAD5-411E-A026-86913E8CDACD}"/>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75" name="TextBox 74">
                            <a:hlinkClick r:id="rId12" action="ppaction://hlinksldjump"/>
                            <a:extLst>
                              <a:ext uri="{FF2B5EF4-FFF2-40B4-BE49-F238E27FC236}">
                                <a16:creationId xmlns:a16="http://schemas.microsoft.com/office/drawing/2014/main" id="{32E38849-E8C9-43BA-8226-72F143A27B94}"/>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68" name="Picture 67">
                        <a:extLst>
                          <a:ext uri="{FF2B5EF4-FFF2-40B4-BE49-F238E27FC236}">
                            <a16:creationId xmlns:a16="http://schemas.microsoft.com/office/drawing/2014/main" id="{68F9F433-CD79-483A-96E5-F35A7605D732}"/>
                          </a:ext>
                        </a:extLst>
                      </p:cNvPr>
                      <p:cNvPicPr>
                        <a:picLocks noChangeAspect="1"/>
                      </p:cNvPicPr>
                      <p:nvPr/>
                    </p:nvPicPr>
                    <p:blipFill>
                      <a:blip r:embed="rId13"/>
                      <a:stretch>
                        <a:fillRect/>
                      </a:stretch>
                    </p:blipFill>
                    <p:spPr>
                      <a:xfrm>
                        <a:off x="409469" y="2010664"/>
                        <a:ext cx="535933" cy="535933"/>
                      </a:xfrm>
                      <a:prstGeom prst="rect">
                        <a:avLst/>
                      </a:prstGeom>
                    </p:spPr>
                  </p:pic>
                </p:grpSp>
                <p:pic>
                  <p:nvPicPr>
                    <p:cNvPr id="66" name="Picture 65">
                      <a:extLst>
                        <a:ext uri="{FF2B5EF4-FFF2-40B4-BE49-F238E27FC236}">
                          <a16:creationId xmlns:a16="http://schemas.microsoft.com/office/drawing/2014/main" id="{D2166BCE-F109-49D5-83F1-97FF7B832AB3}"/>
                        </a:ext>
                      </a:extLst>
                    </p:cNvPr>
                    <p:cNvPicPr>
                      <a:picLocks noChangeAspect="1"/>
                    </p:cNvPicPr>
                    <p:nvPr/>
                  </p:nvPicPr>
                  <p:blipFill>
                    <a:blip r:embed="rId14"/>
                    <a:stretch>
                      <a:fillRect/>
                    </a:stretch>
                  </p:blipFill>
                  <p:spPr>
                    <a:xfrm>
                      <a:off x="479718" y="2628945"/>
                      <a:ext cx="443454" cy="443454"/>
                    </a:xfrm>
                    <a:prstGeom prst="rect">
                      <a:avLst/>
                    </a:prstGeom>
                  </p:spPr>
                </p:pic>
              </p:grpSp>
              <p:pic>
                <p:nvPicPr>
                  <p:cNvPr id="63" name="Picture 62">
                    <a:extLst>
                      <a:ext uri="{FF2B5EF4-FFF2-40B4-BE49-F238E27FC236}">
                        <a16:creationId xmlns:a16="http://schemas.microsoft.com/office/drawing/2014/main" id="{1EF7B83E-0CA9-4DBB-8EDA-722B9E8CE6A0}"/>
                      </a:ext>
                    </a:extLst>
                  </p:cNvPr>
                  <p:cNvPicPr>
                    <a:picLocks noChangeAspect="1"/>
                  </p:cNvPicPr>
                  <p:nvPr/>
                </p:nvPicPr>
                <p:blipFill>
                  <a:blip r:embed="rId15"/>
                  <a:stretch>
                    <a:fillRect/>
                  </a:stretch>
                </p:blipFill>
                <p:spPr>
                  <a:xfrm>
                    <a:off x="460082" y="801529"/>
                    <a:ext cx="482725" cy="482725"/>
                  </a:xfrm>
                  <a:prstGeom prst="rect">
                    <a:avLst/>
                  </a:prstGeom>
                </p:spPr>
              </p:pic>
              <p:pic>
                <p:nvPicPr>
                  <p:cNvPr id="64" name="Picture 63">
                    <a:extLst>
                      <a:ext uri="{FF2B5EF4-FFF2-40B4-BE49-F238E27FC236}">
                        <a16:creationId xmlns:a16="http://schemas.microsoft.com/office/drawing/2014/main" id="{D89AD996-839D-40A5-A37E-A1BE4F4A4462}"/>
                      </a:ext>
                    </a:extLst>
                  </p:cNvPr>
                  <p:cNvPicPr>
                    <a:picLocks noChangeAspect="1"/>
                  </p:cNvPicPr>
                  <p:nvPr/>
                </p:nvPicPr>
                <p:blipFill>
                  <a:blip r:embed="rId16"/>
                  <a:stretch>
                    <a:fillRect/>
                  </a:stretch>
                </p:blipFill>
                <p:spPr>
                  <a:xfrm>
                    <a:off x="384329" y="3210601"/>
                    <a:ext cx="538843" cy="538843"/>
                  </a:xfrm>
                  <a:prstGeom prst="rect">
                    <a:avLst/>
                  </a:prstGeom>
                </p:spPr>
              </p:pic>
            </p:grpSp>
          </p:grpSp>
          <p:pic>
            <p:nvPicPr>
              <p:cNvPr id="59" name="Picture 58">
                <a:extLst>
                  <a:ext uri="{FF2B5EF4-FFF2-40B4-BE49-F238E27FC236}">
                    <a16:creationId xmlns:a16="http://schemas.microsoft.com/office/drawing/2014/main" id="{2093D74D-6413-47C7-BEC0-6B80597E346F}"/>
                  </a:ext>
                </a:extLst>
              </p:cNvPr>
              <p:cNvPicPr>
                <a:picLocks noChangeAspect="1"/>
              </p:cNvPicPr>
              <p:nvPr/>
            </p:nvPicPr>
            <p:blipFill>
              <a:blip r:embed="rId17"/>
              <a:stretch>
                <a:fillRect/>
              </a:stretch>
            </p:blipFill>
            <p:spPr>
              <a:xfrm>
                <a:off x="356120" y="3720198"/>
                <a:ext cx="642632" cy="642632"/>
              </a:xfrm>
              <a:prstGeom prst="rect">
                <a:avLst/>
              </a:prstGeom>
            </p:spPr>
          </p:pic>
        </p:grpSp>
      </p:grpSp>
      <p:sp>
        <p:nvSpPr>
          <p:cNvPr id="36" name="Freeform: Shape 35" descr="Close">
            <a:hlinkClick r:id="rId18" action="ppaction://hlinksldjump"/>
            <a:extLst>
              <a:ext uri="{FF2B5EF4-FFF2-40B4-BE49-F238E27FC236}">
                <a16:creationId xmlns:a16="http://schemas.microsoft.com/office/drawing/2014/main" id="{2EE3890D-236A-4E8E-BF6A-B2755EA5780F}"/>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60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nodeType="withEffect">
                                  <p:stCondLst>
                                    <p:cond delay="0"/>
                                  </p:stCondLst>
                                  <p:childTnLst>
                                    <p:animMotion origin="layout" path="M 4.58333E-6 1.48148E-6 L -0.19245 1.48148E-6 " pathEditMode="relative" rAng="0" ptsTypes="AA">
                                      <p:cBhvr>
                                        <p:cTn id="10" dur="750" fill="hold"/>
                                        <p:tgtEl>
                                          <p:spTgt spid="8"/>
                                        </p:tgtEl>
                                        <p:attrNameLst>
                                          <p:attrName>ppt_x</p:attrName>
                                          <p:attrName>ppt_y</p:attrName>
                                        </p:attrNameLst>
                                      </p:cBhvr>
                                      <p:rCtr x="-9622" y="0"/>
                                    </p:animMotion>
                                  </p:childTnLst>
                                </p:cTn>
                              </p:par>
                              <p:par>
                                <p:cTn id="11" presetID="35" presetClass="path" presetSubtype="0" accel="50000" decel="50000" fill="hold" grpId="0" nodeType="withEffect">
                                  <p:stCondLst>
                                    <p:cond delay="0"/>
                                  </p:stCondLst>
                                  <p:childTnLst>
                                    <p:animMotion origin="layout" path="M 4.58333E-6 1.48148E-6 L -0.19245 1.48148E-6 " pathEditMode="relative" rAng="0" ptsTypes="AA">
                                      <p:cBhvr>
                                        <p:cTn id="12" dur="750" fill="hold"/>
                                        <p:tgtEl>
                                          <p:spTgt spid="2"/>
                                        </p:tgtEl>
                                        <p:attrNameLst>
                                          <p:attrName>ppt_x</p:attrName>
                                          <p:attrName>ppt_y</p:attrName>
                                        </p:attrNameLst>
                                      </p:cBhvr>
                                      <p:rCtr x="-9622" y="0"/>
                                    </p:animMotion>
                                  </p:childTnLst>
                                </p:cTn>
                              </p:par>
                              <p:par>
                                <p:cTn id="13" presetID="10" presetClass="exit" presetSubtype="0" fill="hold" nodeType="withEffect">
                                  <p:stCondLst>
                                    <p:cond delay="0"/>
                                  </p:stCondLst>
                                  <p:childTnLst>
                                    <p:animEffect transition="out" filter="fade">
                                      <p:cBhvr>
                                        <p:cTn id="14" dur="250"/>
                                        <p:tgtEl>
                                          <p:spTgt spid="54"/>
                                        </p:tgtEl>
                                      </p:cBhvr>
                                    </p:animEffect>
                                    <p:set>
                                      <p:cBhvr>
                                        <p:cTn id="15" dur="1" fill="hold">
                                          <p:stCondLst>
                                            <p:cond delay="249"/>
                                          </p:stCondLst>
                                        </p:cTn>
                                        <p:tgtEl>
                                          <p:spTgt spid="5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250"/>
                                        <p:tgtEl>
                                          <p:spTgt spid="52"/>
                                        </p:tgtEl>
                                      </p:cBhvr>
                                    </p:animEffect>
                                    <p:set>
                                      <p:cBhvr>
                                        <p:cTn id="18" dur="1" fill="hold">
                                          <p:stCondLst>
                                            <p:cond delay="249"/>
                                          </p:stCondLst>
                                        </p:cTn>
                                        <p:tgtEl>
                                          <p:spTgt spid="5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1" nodeType="clickEffect">
                                  <p:stCondLst>
                                    <p:cond delay="0"/>
                                  </p:stCondLst>
                                  <p:childTnLst>
                                    <p:animMotion origin="layout" path="M -0.19245 -2.96296E-6 L 1.45833E-6 -2.96296E-6 " pathEditMode="relative" rAng="0" ptsTypes="AA">
                                      <p:cBhvr>
                                        <p:cTn id="22" dur="750" fill="hold"/>
                                        <p:tgtEl>
                                          <p:spTgt spid="4"/>
                                        </p:tgtEl>
                                        <p:attrNameLst>
                                          <p:attrName>ppt_x</p:attrName>
                                          <p:attrName>ppt_y</p:attrName>
                                        </p:attrNameLst>
                                      </p:cBhvr>
                                      <p:rCtr x="9570" y="0"/>
                                    </p:animMotion>
                                  </p:childTnLst>
                                </p:cTn>
                              </p:par>
                              <p:par>
                                <p:cTn id="23" presetID="63" presetClass="path" presetSubtype="0" accel="50000" decel="50000" fill="hold" grpId="1" nodeType="withEffect">
                                  <p:stCondLst>
                                    <p:cond delay="0"/>
                                  </p:stCondLst>
                                  <p:childTnLst>
                                    <p:animMotion origin="layout" path="M -0.19245 -2.96296E-6 L 1.45833E-6 -2.96296E-6 " pathEditMode="relative" rAng="0" ptsTypes="AA">
                                      <p:cBhvr>
                                        <p:cTn id="24" dur="750" fill="hold"/>
                                        <p:tgtEl>
                                          <p:spTgt spid="11"/>
                                        </p:tgtEl>
                                        <p:attrNameLst>
                                          <p:attrName>ppt_x</p:attrName>
                                          <p:attrName>ppt_y</p:attrName>
                                        </p:attrNameLst>
                                      </p:cBhvr>
                                      <p:rCtr x="9570" y="0"/>
                                    </p:animMotion>
                                  </p:childTnLst>
                                </p:cTn>
                              </p:par>
                              <p:par>
                                <p:cTn id="25" presetID="63" presetClass="path" presetSubtype="0" accel="50000" decel="50000" fill="hold" nodeType="withEffect">
                                  <p:stCondLst>
                                    <p:cond delay="0"/>
                                  </p:stCondLst>
                                  <p:childTnLst>
                                    <p:animMotion origin="layout" path="M -0.19245 1.48148E-6 L 4.58333E-6 1.48148E-6 " pathEditMode="relative" rAng="0" ptsTypes="AA">
                                      <p:cBhvr>
                                        <p:cTn id="26" dur="750" fill="hold"/>
                                        <p:tgtEl>
                                          <p:spTgt spid="8"/>
                                        </p:tgtEl>
                                        <p:attrNameLst>
                                          <p:attrName>ppt_x</p:attrName>
                                          <p:attrName>ppt_y</p:attrName>
                                        </p:attrNameLst>
                                      </p:cBhvr>
                                      <p:rCtr x="9622" y="0"/>
                                    </p:animMotion>
                                  </p:childTnLst>
                                </p:cTn>
                              </p:par>
                              <p:par>
                                <p:cTn id="27" presetID="63" presetClass="path" presetSubtype="0" accel="50000" decel="50000" fill="hold" grpId="1" nodeType="withEffect">
                                  <p:stCondLst>
                                    <p:cond delay="0"/>
                                  </p:stCondLst>
                                  <p:childTnLst>
                                    <p:animMotion origin="layout" path="M -0.19245 1.48148E-6 L 4.58333E-6 1.48148E-6 " pathEditMode="relative" rAng="0" ptsTypes="AA">
                                      <p:cBhvr>
                                        <p:cTn id="28" dur="750" fill="hold"/>
                                        <p:tgtEl>
                                          <p:spTgt spid="2"/>
                                        </p:tgtEl>
                                        <p:attrNameLst>
                                          <p:attrName>ppt_x</p:attrName>
                                          <p:attrName>ppt_y</p:attrName>
                                        </p:attrNameLst>
                                      </p:cBhvr>
                                      <p:rCtr x="9622" y="0"/>
                                    </p:animMotion>
                                  </p:childTnLst>
                                </p:cTn>
                              </p:par>
                              <p:par>
                                <p:cTn id="29" presetID="10" presetClass="entr" presetSubtype="0"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350"/>
                                        <p:tgtEl>
                                          <p:spTgt spid="54"/>
                                        </p:tgtEl>
                                      </p:cBhvr>
                                    </p:animEffect>
                                  </p:childTnLst>
                                </p:cTn>
                              </p:par>
                              <p:par>
                                <p:cTn id="32" presetID="10" presetClass="entr" presetSubtype="0" fill="hold" grpId="1" nodeType="withEffect">
                                  <p:stCondLst>
                                    <p:cond delay="50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350"/>
                                        <p:tgtEl>
                                          <p:spTgt spid="52"/>
                                        </p:tgtEl>
                                      </p:cBhvr>
                                    </p:animEffect>
                                  </p:childTnLst>
                                </p:cTn>
                              </p:par>
                            </p:childTnLst>
                          </p:cTn>
                        </p:par>
                      </p:childTnLst>
                    </p:cTn>
                  </p:par>
                </p:childTnLst>
              </p:cTn>
              <p:nextCondLst>
                <p:cond evt="onClick" delay="0">
                  <p:tgtEl>
                    <p:spTgt spid="11"/>
                  </p:tgtEl>
                </p:cond>
              </p:nextCondLst>
            </p:seq>
          </p:childTnLst>
        </p:cTn>
      </p:par>
    </p:tnLst>
    <p:bldLst>
      <p:bldP spid="52" grpId="0" animBg="1"/>
      <p:bldP spid="52" grpId="1" animBg="1"/>
      <p:bldP spid="4" grpId="0" animBg="1"/>
      <p:bldP spid="4" grpId="1" animBg="1"/>
      <p:bldP spid="11" grpId="0" animBg="1"/>
      <p:bldP spid="11" grpId="1" animBg="1"/>
      <p:bldP spid="2" grpId="0"/>
      <p:bldP spid="2" grpId="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3" name="Rectangle: Top Corners Rounded 52">
            <a:extLst>
              <a:ext uri="{FF2B5EF4-FFF2-40B4-BE49-F238E27FC236}">
                <a16:creationId xmlns:a16="http://schemas.microsoft.com/office/drawing/2014/main" id="{3597A362-BA2F-47BD-AE57-74618F06AB82}"/>
              </a:ext>
            </a:extLst>
          </p:cNvPr>
          <p:cNvSpPr/>
          <p:nvPr/>
        </p:nvSpPr>
        <p:spPr>
          <a:xfrm rot="5400000">
            <a:off x="848139" y="441797"/>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grpSp>
        <p:nvGrpSpPr>
          <p:cNvPr id="8" name="Group 7">
            <a:extLst>
              <a:ext uri="{FF2B5EF4-FFF2-40B4-BE49-F238E27FC236}">
                <a16:creationId xmlns:a16="http://schemas.microsoft.com/office/drawing/2014/main" id="{89AC0F51-6D30-4065-8FD7-35333C517957}"/>
              </a:ext>
            </a:extLst>
          </p:cNvPr>
          <p:cNvGrpSpPr/>
          <p:nvPr/>
        </p:nvGrpSpPr>
        <p:grpSpPr>
          <a:xfrm>
            <a:off x="2922780" y="693381"/>
            <a:ext cx="5516451" cy="1096060"/>
            <a:chOff x="2922780" y="693381"/>
            <a:chExt cx="5516451" cy="1096060"/>
          </a:xfrm>
        </p:grpSpPr>
        <p:grpSp>
          <p:nvGrpSpPr>
            <p:cNvPr id="34" name="Group 33">
              <a:extLst>
                <a:ext uri="{FF2B5EF4-FFF2-40B4-BE49-F238E27FC236}">
                  <a16:creationId xmlns:a16="http://schemas.microsoft.com/office/drawing/2014/main" id="{FA7FB438-D08C-4628-B689-96C71D981E9C}"/>
                </a:ext>
              </a:extLst>
            </p:cNvPr>
            <p:cNvGrpSpPr/>
            <p:nvPr/>
          </p:nvGrpSpPr>
          <p:grpSpPr>
            <a:xfrm>
              <a:off x="2922780" y="888360"/>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21986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Signup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CFA5D30F-C4F6-4D6D-90DA-9D22F9781A3A}"/>
                </a:ext>
              </a:extLst>
            </p:cNvPr>
            <p:cNvPicPr>
              <a:picLocks noChangeAspect="1"/>
            </p:cNvPicPr>
            <p:nvPr/>
          </p:nvPicPr>
          <p:blipFill>
            <a:blip r:embed="rId4"/>
            <a:stretch>
              <a:fillRect/>
            </a:stretch>
          </p:blipFill>
          <p:spPr>
            <a:xfrm>
              <a:off x="3183130" y="693381"/>
              <a:ext cx="989229" cy="989229"/>
            </a:xfrm>
            <a:prstGeom prst="rect">
              <a:avLst/>
            </a:prstGeom>
          </p:spPr>
        </p:pic>
      </p:grpSp>
      <p:pic>
        <p:nvPicPr>
          <p:cNvPr id="3" name="Picture 2">
            <a:extLst>
              <a:ext uri="{FF2B5EF4-FFF2-40B4-BE49-F238E27FC236}">
                <a16:creationId xmlns:a16="http://schemas.microsoft.com/office/drawing/2014/main" id="{9E8FE41D-D83E-49DB-BD00-238090D00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2780" y="2657698"/>
            <a:ext cx="4848241" cy="2750913"/>
          </a:xfrm>
          <a:prstGeom prst="rect">
            <a:avLst/>
          </a:prstGeom>
        </p:spPr>
      </p:pic>
      <p:sp>
        <p:nvSpPr>
          <p:cNvPr id="2" name="Rectangle 1">
            <a:extLst>
              <a:ext uri="{FF2B5EF4-FFF2-40B4-BE49-F238E27FC236}">
                <a16:creationId xmlns:a16="http://schemas.microsoft.com/office/drawing/2014/main" id="{5669D107-1325-4D99-9E5C-B5686F35100A}"/>
              </a:ext>
            </a:extLst>
          </p:cNvPr>
          <p:cNvSpPr/>
          <p:nvPr/>
        </p:nvSpPr>
        <p:spPr>
          <a:xfrm>
            <a:off x="7916363" y="2841010"/>
            <a:ext cx="4058476" cy="181588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Upon submission a four digit verification code is sent to email using php mailer</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user needs to enter the code in 2 minutes </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After user enter the code the password is hashed and the other information are all inserted in the database</a:t>
            </a:r>
          </a:p>
        </p:txBody>
      </p:sp>
      <p:sp>
        <p:nvSpPr>
          <p:cNvPr id="54" name="Rectangle 53">
            <a:hlinkClick r:id="rId6" action="ppaction://hlinksldjump"/>
            <a:extLst>
              <a:ext uri="{FF2B5EF4-FFF2-40B4-BE49-F238E27FC236}">
                <a16:creationId xmlns:a16="http://schemas.microsoft.com/office/drawing/2014/main" id="{76F9CD25-6CB9-4D12-AE97-AC7AE78A105D}"/>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DAC1620-F57A-4B4D-984A-D47DC71432B6}"/>
              </a:ext>
            </a:extLst>
          </p:cNvPr>
          <p:cNvGrpSpPr/>
          <p:nvPr/>
        </p:nvGrpSpPr>
        <p:grpSpPr>
          <a:xfrm>
            <a:off x="328705" y="830282"/>
            <a:ext cx="1826638" cy="4042145"/>
            <a:chOff x="356120" y="801529"/>
            <a:chExt cx="1826638" cy="4042145"/>
          </a:xfrm>
        </p:grpSpPr>
        <p:pic>
          <p:nvPicPr>
            <p:cNvPr id="56" name="Picture 55">
              <a:extLst>
                <a:ext uri="{FF2B5EF4-FFF2-40B4-BE49-F238E27FC236}">
                  <a16:creationId xmlns:a16="http://schemas.microsoft.com/office/drawing/2014/main" id="{56CFD534-33AE-4664-8B7A-C6A265962C89}"/>
                </a:ext>
              </a:extLst>
            </p:cNvPr>
            <p:cNvPicPr>
              <a:picLocks noChangeAspect="1"/>
            </p:cNvPicPr>
            <p:nvPr/>
          </p:nvPicPr>
          <p:blipFill>
            <a:blip r:embed="rId7"/>
            <a:stretch>
              <a:fillRect/>
            </a:stretch>
          </p:blipFill>
          <p:spPr>
            <a:xfrm>
              <a:off x="371394" y="4304831"/>
              <a:ext cx="538843" cy="538843"/>
            </a:xfrm>
            <a:prstGeom prst="rect">
              <a:avLst/>
            </a:prstGeom>
          </p:spPr>
        </p:pic>
        <p:sp>
          <p:nvSpPr>
            <p:cNvPr id="57" name="TextBox 56">
              <a:hlinkClick r:id="rId8" action="ppaction://hlinksldjump"/>
              <a:extLst>
                <a:ext uri="{FF2B5EF4-FFF2-40B4-BE49-F238E27FC236}">
                  <a16:creationId xmlns:a16="http://schemas.microsoft.com/office/drawing/2014/main" id="{B8432D27-E5FF-4635-81F6-5EE9915EBF60}"/>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58" name="Group 57">
              <a:extLst>
                <a:ext uri="{FF2B5EF4-FFF2-40B4-BE49-F238E27FC236}">
                  <a16:creationId xmlns:a16="http://schemas.microsoft.com/office/drawing/2014/main" id="{4CDEF1C4-CF34-4A1C-900D-27A63DE92C4D}"/>
                </a:ext>
              </a:extLst>
            </p:cNvPr>
            <p:cNvGrpSpPr/>
            <p:nvPr/>
          </p:nvGrpSpPr>
          <p:grpSpPr>
            <a:xfrm>
              <a:off x="356120" y="801529"/>
              <a:ext cx="1826638" cy="3561301"/>
              <a:chOff x="356120" y="801529"/>
              <a:chExt cx="1826638" cy="3561301"/>
            </a:xfrm>
          </p:grpSpPr>
          <p:grpSp>
            <p:nvGrpSpPr>
              <p:cNvPr id="59" name="Group 58">
                <a:extLst>
                  <a:ext uri="{FF2B5EF4-FFF2-40B4-BE49-F238E27FC236}">
                    <a16:creationId xmlns:a16="http://schemas.microsoft.com/office/drawing/2014/main" id="{A1699B2B-4E33-4297-A550-38D0D0555517}"/>
                  </a:ext>
                </a:extLst>
              </p:cNvPr>
              <p:cNvGrpSpPr/>
              <p:nvPr/>
            </p:nvGrpSpPr>
            <p:grpSpPr>
              <a:xfrm>
                <a:off x="384329" y="801529"/>
                <a:ext cx="1798429" cy="3415969"/>
                <a:chOff x="384329" y="801529"/>
                <a:chExt cx="1798429" cy="3415969"/>
              </a:xfrm>
            </p:grpSpPr>
            <p:sp>
              <p:nvSpPr>
                <p:cNvPr id="61" name="TextBox 60">
                  <a:hlinkClick r:id="rId9" action="ppaction://hlinksldjump"/>
                  <a:extLst>
                    <a:ext uri="{FF2B5EF4-FFF2-40B4-BE49-F238E27FC236}">
                      <a16:creationId xmlns:a16="http://schemas.microsoft.com/office/drawing/2014/main" id="{71B5E0CF-41C9-4BD3-927D-79DA1E6F55DF}"/>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62" name="Group 61">
                  <a:extLst>
                    <a:ext uri="{FF2B5EF4-FFF2-40B4-BE49-F238E27FC236}">
                      <a16:creationId xmlns:a16="http://schemas.microsoft.com/office/drawing/2014/main" id="{50482F70-6731-472D-AAF0-CBFAF713B850}"/>
                    </a:ext>
                  </a:extLst>
                </p:cNvPr>
                <p:cNvGrpSpPr/>
                <p:nvPr/>
              </p:nvGrpSpPr>
              <p:grpSpPr>
                <a:xfrm>
                  <a:off x="384329" y="801529"/>
                  <a:ext cx="1798429" cy="2947915"/>
                  <a:chOff x="384329" y="801529"/>
                  <a:chExt cx="1798429" cy="2947915"/>
                </a:xfrm>
              </p:grpSpPr>
              <p:grpSp>
                <p:nvGrpSpPr>
                  <p:cNvPr id="63" name="Group 62">
                    <a:extLst>
                      <a:ext uri="{FF2B5EF4-FFF2-40B4-BE49-F238E27FC236}">
                        <a16:creationId xmlns:a16="http://schemas.microsoft.com/office/drawing/2014/main" id="{3E567F70-54A5-4D99-9272-75520F7EA6D4}"/>
                      </a:ext>
                    </a:extLst>
                  </p:cNvPr>
                  <p:cNvGrpSpPr/>
                  <p:nvPr/>
                </p:nvGrpSpPr>
                <p:grpSpPr>
                  <a:xfrm>
                    <a:off x="409469" y="888360"/>
                    <a:ext cx="1773289" cy="2778250"/>
                    <a:chOff x="409469" y="888360"/>
                    <a:chExt cx="1773289" cy="2778250"/>
                  </a:xfrm>
                </p:grpSpPr>
                <p:grpSp>
                  <p:nvGrpSpPr>
                    <p:cNvPr id="66" name="Group 65">
                      <a:extLst>
                        <a:ext uri="{FF2B5EF4-FFF2-40B4-BE49-F238E27FC236}">
                          <a16:creationId xmlns:a16="http://schemas.microsoft.com/office/drawing/2014/main" id="{EC088895-95B0-4FF7-A9DF-FED25E384F3F}"/>
                        </a:ext>
                      </a:extLst>
                    </p:cNvPr>
                    <p:cNvGrpSpPr/>
                    <p:nvPr/>
                  </p:nvGrpSpPr>
                  <p:grpSpPr>
                    <a:xfrm>
                      <a:off x="409469" y="888360"/>
                      <a:ext cx="1773289" cy="2778250"/>
                      <a:chOff x="409469" y="888360"/>
                      <a:chExt cx="1773289" cy="2778250"/>
                    </a:xfrm>
                  </p:grpSpPr>
                  <p:grpSp>
                    <p:nvGrpSpPr>
                      <p:cNvPr id="68" name="Group 67">
                        <a:extLst>
                          <a:ext uri="{FF2B5EF4-FFF2-40B4-BE49-F238E27FC236}">
                            <a16:creationId xmlns:a16="http://schemas.microsoft.com/office/drawing/2014/main" id="{E09FF32D-C911-4601-AEA4-E24B394B6F51}"/>
                          </a:ext>
                        </a:extLst>
                      </p:cNvPr>
                      <p:cNvGrpSpPr/>
                      <p:nvPr/>
                    </p:nvGrpSpPr>
                    <p:grpSpPr>
                      <a:xfrm>
                        <a:off x="479718" y="888360"/>
                        <a:ext cx="1703040" cy="2778250"/>
                        <a:chOff x="500762" y="860759"/>
                        <a:chExt cx="1703040" cy="2778250"/>
                      </a:xfrm>
                    </p:grpSpPr>
                    <p:pic>
                      <p:nvPicPr>
                        <p:cNvPr id="70" name="Picture 69">
                          <a:extLst>
                            <a:ext uri="{FF2B5EF4-FFF2-40B4-BE49-F238E27FC236}">
                              <a16:creationId xmlns:a16="http://schemas.microsoft.com/office/drawing/2014/main" id="{6EE06F42-DCFB-4B12-BD4D-7ADE080C4365}"/>
                            </a:ext>
                          </a:extLst>
                        </p:cNvPr>
                        <p:cNvPicPr>
                          <a:picLocks noChangeAspect="1"/>
                        </p:cNvPicPr>
                        <p:nvPr/>
                      </p:nvPicPr>
                      <p:blipFill>
                        <a:blip r:embed="rId4"/>
                        <a:stretch>
                          <a:fillRect/>
                        </a:stretch>
                      </p:blipFill>
                      <p:spPr>
                        <a:xfrm>
                          <a:off x="500762" y="1396102"/>
                          <a:ext cx="495767" cy="495767"/>
                        </a:xfrm>
                        <a:prstGeom prst="rect">
                          <a:avLst/>
                        </a:prstGeom>
                      </p:spPr>
                    </p:pic>
                    <p:grpSp>
                      <p:nvGrpSpPr>
                        <p:cNvPr id="71" name="Group 70">
                          <a:extLst>
                            <a:ext uri="{FF2B5EF4-FFF2-40B4-BE49-F238E27FC236}">
                              <a16:creationId xmlns:a16="http://schemas.microsoft.com/office/drawing/2014/main" id="{28B5BABD-EBAD-478F-AFE2-E498F547CBD5}"/>
                            </a:ext>
                          </a:extLst>
                        </p:cNvPr>
                        <p:cNvGrpSpPr/>
                        <p:nvPr/>
                      </p:nvGrpSpPr>
                      <p:grpSpPr>
                        <a:xfrm>
                          <a:off x="912486" y="860759"/>
                          <a:ext cx="1291316" cy="2778250"/>
                          <a:chOff x="4862285" y="1364342"/>
                          <a:chExt cx="1291316" cy="2778250"/>
                        </a:xfrm>
                      </p:grpSpPr>
                      <p:sp>
                        <p:nvSpPr>
                          <p:cNvPr id="72" name="TextBox 71">
                            <a:hlinkClick r:id="rId6" action="ppaction://hlinksldjump"/>
                            <a:extLst>
                              <a:ext uri="{FF2B5EF4-FFF2-40B4-BE49-F238E27FC236}">
                                <a16:creationId xmlns:a16="http://schemas.microsoft.com/office/drawing/2014/main" id="{E7E66837-B6B2-4C21-94FF-491E8FEC6ADA}"/>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73" name="TextBox 72">
                            <a:hlinkClick r:id="rId10" action="ppaction://hlinksldjump"/>
                            <a:extLst>
                              <a:ext uri="{FF2B5EF4-FFF2-40B4-BE49-F238E27FC236}">
                                <a16:creationId xmlns:a16="http://schemas.microsoft.com/office/drawing/2014/main" id="{528A9043-AC1F-4FB6-9FF3-8D0B7A9897CB}"/>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74" name="TextBox 73">
                            <a:hlinkClick r:id="rId11" action="ppaction://hlinksldjump"/>
                            <a:extLst>
                              <a:ext uri="{FF2B5EF4-FFF2-40B4-BE49-F238E27FC236}">
                                <a16:creationId xmlns:a16="http://schemas.microsoft.com/office/drawing/2014/main" id="{8025C9A7-8D2A-461F-8013-E4D12FD0D09A}"/>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TextBox 74">
                            <a:hlinkClick r:id="rId12" action="ppaction://hlinksldjump"/>
                            <a:extLst>
                              <a:ext uri="{FF2B5EF4-FFF2-40B4-BE49-F238E27FC236}">
                                <a16:creationId xmlns:a16="http://schemas.microsoft.com/office/drawing/2014/main" id="{8B112C54-CE33-4A0F-991F-6B0D97CE580B}"/>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76" name="TextBox 75">
                            <a:hlinkClick r:id="rId13" action="ppaction://hlinksldjump"/>
                            <a:extLst>
                              <a:ext uri="{FF2B5EF4-FFF2-40B4-BE49-F238E27FC236}">
                                <a16:creationId xmlns:a16="http://schemas.microsoft.com/office/drawing/2014/main" id="{84CE0554-76CF-4A21-9356-E477A57F8B60}"/>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69" name="Picture 68">
                        <a:extLst>
                          <a:ext uri="{FF2B5EF4-FFF2-40B4-BE49-F238E27FC236}">
                            <a16:creationId xmlns:a16="http://schemas.microsoft.com/office/drawing/2014/main" id="{32F79DAE-0B7B-4363-8D91-FE6B312D109F}"/>
                          </a:ext>
                        </a:extLst>
                      </p:cNvPr>
                      <p:cNvPicPr>
                        <a:picLocks noChangeAspect="1"/>
                      </p:cNvPicPr>
                      <p:nvPr/>
                    </p:nvPicPr>
                    <p:blipFill>
                      <a:blip r:embed="rId14"/>
                      <a:stretch>
                        <a:fillRect/>
                      </a:stretch>
                    </p:blipFill>
                    <p:spPr>
                      <a:xfrm>
                        <a:off x="409469" y="2010664"/>
                        <a:ext cx="535933" cy="535933"/>
                      </a:xfrm>
                      <a:prstGeom prst="rect">
                        <a:avLst/>
                      </a:prstGeom>
                    </p:spPr>
                  </p:pic>
                </p:grpSp>
                <p:pic>
                  <p:nvPicPr>
                    <p:cNvPr id="67" name="Picture 66">
                      <a:extLst>
                        <a:ext uri="{FF2B5EF4-FFF2-40B4-BE49-F238E27FC236}">
                          <a16:creationId xmlns:a16="http://schemas.microsoft.com/office/drawing/2014/main" id="{CF618E2C-42C7-4FEE-A8C6-89DE4D4A1F3B}"/>
                        </a:ext>
                      </a:extLst>
                    </p:cNvPr>
                    <p:cNvPicPr>
                      <a:picLocks noChangeAspect="1"/>
                    </p:cNvPicPr>
                    <p:nvPr/>
                  </p:nvPicPr>
                  <p:blipFill>
                    <a:blip r:embed="rId15"/>
                    <a:stretch>
                      <a:fillRect/>
                    </a:stretch>
                  </p:blipFill>
                  <p:spPr>
                    <a:xfrm>
                      <a:off x="479718" y="2628945"/>
                      <a:ext cx="443454" cy="443454"/>
                    </a:xfrm>
                    <a:prstGeom prst="rect">
                      <a:avLst/>
                    </a:prstGeom>
                  </p:spPr>
                </p:pic>
              </p:grpSp>
              <p:pic>
                <p:nvPicPr>
                  <p:cNvPr id="64" name="Picture 63">
                    <a:extLst>
                      <a:ext uri="{FF2B5EF4-FFF2-40B4-BE49-F238E27FC236}">
                        <a16:creationId xmlns:a16="http://schemas.microsoft.com/office/drawing/2014/main" id="{74041455-7E3D-45C9-BC60-BA8B55EA4DAB}"/>
                      </a:ext>
                    </a:extLst>
                  </p:cNvPr>
                  <p:cNvPicPr>
                    <a:picLocks noChangeAspect="1"/>
                  </p:cNvPicPr>
                  <p:nvPr/>
                </p:nvPicPr>
                <p:blipFill>
                  <a:blip r:embed="rId16"/>
                  <a:stretch>
                    <a:fillRect/>
                  </a:stretch>
                </p:blipFill>
                <p:spPr>
                  <a:xfrm>
                    <a:off x="460082" y="801529"/>
                    <a:ext cx="482725" cy="482725"/>
                  </a:xfrm>
                  <a:prstGeom prst="rect">
                    <a:avLst/>
                  </a:prstGeom>
                </p:spPr>
              </p:pic>
              <p:pic>
                <p:nvPicPr>
                  <p:cNvPr id="65" name="Picture 64">
                    <a:extLst>
                      <a:ext uri="{FF2B5EF4-FFF2-40B4-BE49-F238E27FC236}">
                        <a16:creationId xmlns:a16="http://schemas.microsoft.com/office/drawing/2014/main" id="{BF41F9A8-CF6E-4519-A26F-3BBCE77189CD}"/>
                      </a:ext>
                    </a:extLst>
                  </p:cNvPr>
                  <p:cNvPicPr>
                    <a:picLocks noChangeAspect="1"/>
                  </p:cNvPicPr>
                  <p:nvPr/>
                </p:nvPicPr>
                <p:blipFill>
                  <a:blip r:embed="rId17"/>
                  <a:stretch>
                    <a:fillRect/>
                  </a:stretch>
                </p:blipFill>
                <p:spPr>
                  <a:xfrm>
                    <a:off x="384329" y="3210601"/>
                    <a:ext cx="538843" cy="538843"/>
                  </a:xfrm>
                  <a:prstGeom prst="rect">
                    <a:avLst/>
                  </a:prstGeom>
                </p:spPr>
              </p:pic>
            </p:grpSp>
          </p:grpSp>
          <p:pic>
            <p:nvPicPr>
              <p:cNvPr id="60" name="Picture 59">
                <a:extLst>
                  <a:ext uri="{FF2B5EF4-FFF2-40B4-BE49-F238E27FC236}">
                    <a16:creationId xmlns:a16="http://schemas.microsoft.com/office/drawing/2014/main" id="{E22BF065-8467-4F0E-975D-979EFEE10C6A}"/>
                  </a:ext>
                </a:extLst>
              </p:cNvPr>
              <p:cNvPicPr>
                <a:picLocks noChangeAspect="1"/>
              </p:cNvPicPr>
              <p:nvPr/>
            </p:nvPicPr>
            <p:blipFill>
              <a:blip r:embed="rId18"/>
              <a:stretch>
                <a:fillRect/>
              </a:stretch>
            </p:blipFill>
            <p:spPr>
              <a:xfrm>
                <a:off x="356120" y="3720198"/>
                <a:ext cx="642632" cy="642632"/>
              </a:xfrm>
              <a:prstGeom prst="rect">
                <a:avLst/>
              </a:prstGeom>
            </p:spPr>
          </p:pic>
        </p:grpSp>
      </p:grpSp>
      <p:sp>
        <p:nvSpPr>
          <p:cNvPr id="36" name="Freeform: Shape 35" descr="Close">
            <a:hlinkClick r:id="rId19" action="ppaction://hlinksldjump"/>
            <a:extLst>
              <a:ext uri="{FF2B5EF4-FFF2-40B4-BE49-F238E27FC236}">
                <a16:creationId xmlns:a16="http://schemas.microsoft.com/office/drawing/2014/main" id="{DEB78841-8A3E-495A-B272-FB947C55C962}"/>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558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nodeType="withEffect">
                                  <p:stCondLst>
                                    <p:cond delay="0"/>
                                  </p:stCondLst>
                                  <p:childTnLst>
                                    <p:animMotion origin="layout" path="M 4.58333E-6 1.48148E-6 L -0.19245 1.48148E-6 " pathEditMode="relative" rAng="0" ptsTypes="AA">
                                      <p:cBhvr>
                                        <p:cTn id="8" dur="750" fill="hold"/>
                                        <p:tgtEl>
                                          <p:spTgt spid="8"/>
                                        </p:tgtEl>
                                        <p:attrNameLst>
                                          <p:attrName>ppt_x</p:attrName>
                                          <p:attrName>ppt_y</p:attrName>
                                        </p:attrNameLst>
                                      </p:cBhvr>
                                      <p:rCtr x="-9622" y="0"/>
                                    </p:animMotion>
                                  </p:childTnLst>
                                </p:cTn>
                              </p:par>
                              <p:par>
                                <p:cTn id="9" presetID="35" presetClass="path" presetSubtype="0" accel="50000" decel="50000" fill="hold" nodeType="withEffect">
                                  <p:stCondLst>
                                    <p:cond delay="0"/>
                                  </p:stCondLst>
                                  <p:childTnLst>
                                    <p:animMotion origin="layout" path="M -1.66667E-6 -2.96296E-6 L -0.19245 -2.96296E-6 " pathEditMode="relative" rAng="0" ptsTypes="AA">
                                      <p:cBhvr>
                                        <p:cTn id="10" dur="750" fill="hold"/>
                                        <p:tgtEl>
                                          <p:spTgt spid="3"/>
                                        </p:tgtEl>
                                        <p:attrNameLst>
                                          <p:attrName>ppt_x</p:attrName>
                                          <p:attrName>ppt_y</p:attrName>
                                        </p:attrNameLst>
                                      </p:cBhvr>
                                      <p:rCtr x="-9622" y="0"/>
                                    </p:animMotion>
                                  </p:childTnLst>
                                </p:cTn>
                              </p:par>
                              <p:par>
                                <p:cTn id="11" presetID="35" presetClass="path" presetSubtype="0" accel="50000" decel="50000" fill="hold" grpId="0" nodeType="withEffect">
                                  <p:stCondLst>
                                    <p:cond delay="0"/>
                                  </p:stCondLst>
                                  <p:childTnLst>
                                    <p:animMotion origin="layout" path="M -4.16667E-7 -2.96296E-6 L -0.19245 -2.96296E-6 " pathEditMode="relative" rAng="0" ptsTypes="AA">
                                      <p:cBhvr>
                                        <p:cTn id="12" dur="750" fill="hold"/>
                                        <p:tgtEl>
                                          <p:spTgt spid="11"/>
                                        </p:tgtEl>
                                        <p:attrNameLst>
                                          <p:attrName>ppt_x</p:attrName>
                                          <p:attrName>ppt_y</p:attrName>
                                        </p:attrNameLst>
                                      </p:cBhvr>
                                      <p:rCtr x="-9622" y="0"/>
                                    </p:animMotion>
                                  </p:childTnLst>
                                </p:cTn>
                              </p:par>
                              <p:par>
                                <p:cTn id="13" presetID="35" presetClass="path" presetSubtype="0" accel="50000" decel="50000" fill="hold" grpId="0" nodeType="withEffect">
                                  <p:stCondLst>
                                    <p:cond delay="0"/>
                                  </p:stCondLst>
                                  <p:childTnLst>
                                    <p:animMotion origin="layout" path="M 4.79167E-6 2.22222E-6 L -0.19245 2.22222E-6 " pathEditMode="relative" rAng="0" ptsTypes="AA">
                                      <p:cBhvr>
                                        <p:cTn id="14" dur="750" fill="hold"/>
                                        <p:tgtEl>
                                          <p:spTgt spid="2"/>
                                        </p:tgtEl>
                                        <p:attrNameLst>
                                          <p:attrName>ppt_x</p:attrName>
                                          <p:attrName>ppt_y</p:attrName>
                                        </p:attrNameLst>
                                      </p:cBhvr>
                                      <p:rCtr x="-9622" y="0"/>
                                    </p:animMotion>
                                  </p:childTnLst>
                                </p:cTn>
                              </p:par>
                              <p:par>
                                <p:cTn id="15" presetID="10" presetClass="exit" presetSubtype="0" fill="hold" nodeType="withEffect">
                                  <p:stCondLst>
                                    <p:cond delay="0"/>
                                  </p:stCondLst>
                                  <p:childTnLst>
                                    <p:animEffect transition="out" filter="fade">
                                      <p:cBhvr>
                                        <p:cTn id="16" dur="250"/>
                                        <p:tgtEl>
                                          <p:spTgt spid="55"/>
                                        </p:tgtEl>
                                      </p:cBhvr>
                                    </p:animEffect>
                                    <p:set>
                                      <p:cBhvr>
                                        <p:cTn id="17" dur="1" fill="hold">
                                          <p:stCondLst>
                                            <p:cond delay="249"/>
                                          </p:stCondLst>
                                        </p:cTn>
                                        <p:tgtEl>
                                          <p:spTgt spid="55"/>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250"/>
                                        <p:tgtEl>
                                          <p:spTgt spid="53"/>
                                        </p:tgtEl>
                                      </p:cBhvr>
                                    </p:animEffect>
                                    <p:set>
                                      <p:cBhvr>
                                        <p:cTn id="20" dur="1" fill="hold">
                                          <p:stCondLst>
                                            <p:cond delay="249"/>
                                          </p:stCondLst>
                                        </p:cTn>
                                        <p:tgtEl>
                                          <p:spTgt spid="5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1" nodeType="clickEffect">
                                  <p:stCondLst>
                                    <p:cond delay="0"/>
                                  </p:stCondLst>
                                  <p:childTnLst>
                                    <p:animMotion origin="layout" path="M -0.19245 -2.96296E-6 L 1.45833E-6 -2.96296E-6 " pathEditMode="relative" rAng="0" ptsTypes="AA">
                                      <p:cBhvr>
                                        <p:cTn id="24" dur="750" fill="hold"/>
                                        <p:tgtEl>
                                          <p:spTgt spid="4"/>
                                        </p:tgtEl>
                                        <p:attrNameLst>
                                          <p:attrName>ppt_x</p:attrName>
                                          <p:attrName>ppt_y</p:attrName>
                                        </p:attrNameLst>
                                      </p:cBhvr>
                                      <p:rCtr x="9570" y="0"/>
                                    </p:animMotion>
                                  </p:childTnLst>
                                </p:cTn>
                              </p:par>
                              <p:par>
                                <p:cTn id="25" presetID="63" presetClass="path" presetSubtype="0" accel="50000" decel="50000" fill="hold" grpId="1" nodeType="withEffect">
                                  <p:stCondLst>
                                    <p:cond delay="0"/>
                                  </p:stCondLst>
                                  <p:childTnLst>
                                    <p:animMotion origin="layout" path="M -0.19245 -2.96296E-6 L 1.45833E-6 -2.96296E-6 " pathEditMode="relative" rAng="0" ptsTypes="AA">
                                      <p:cBhvr>
                                        <p:cTn id="26" dur="750" fill="hold"/>
                                        <p:tgtEl>
                                          <p:spTgt spid="11"/>
                                        </p:tgtEl>
                                        <p:attrNameLst>
                                          <p:attrName>ppt_x</p:attrName>
                                          <p:attrName>ppt_y</p:attrName>
                                        </p:attrNameLst>
                                      </p:cBhvr>
                                      <p:rCtr x="9570" y="0"/>
                                    </p:animMotion>
                                  </p:childTnLst>
                                </p:cTn>
                              </p:par>
                              <p:par>
                                <p:cTn id="27" presetID="63" presetClass="path" presetSubtype="0" accel="50000" decel="50000" fill="hold" nodeType="withEffect">
                                  <p:stCondLst>
                                    <p:cond delay="0"/>
                                  </p:stCondLst>
                                  <p:childTnLst>
                                    <p:animMotion origin="layout" path="M -0.19245 1.48148E-6 L 4.58333E-6 1.48148E-6 " pathEditMode="relative" rAng="0" ptsTypes="AA">
                                      <p:cBhvr>
                                        <p:cTn id="28" dur="750" fill="hold"/>
                                        <p:tgtEl>
                                          <p:spTgt spid="8"/>
                                        </p:tgtEl>
                                        <p:attrNameLst>
                                          <p:attrName>ppt_x</p:attrName>
                                          <p:attrName>ppt_y</p:attrName>
                                        </p:attrNameLst>
                                      </p:cBhvr>
                                      <p:rCtr x="9622" y="0"/>
                                    </p:animMotion>
                                  </p:childTnLst>
                                </p:cTn>
                              </p:par>
                              <p:par>
                                <p:cTn id="29" presetID="63" presetClass="path" presetSubtype="0" accel="50000" decel="50000" fill="hold" nodeType="withEffect">
                                  <p:stCondLst>
                                    <p:cond delay="0"/>
                                  </p:stCondLst>
                                  <p:childTnLst>
                                    <p:animMotion origin="layout" path="M -0.19245 -2.96296E-6 L -1.66667E-6 -2.96296E-6 " pathEditMode="relative" rAng="0" ptsTypes="AA">
                                      <p:cBhvr>
                                        <p:cTn id="30" dur="750" fill="hold"/>
                                        <p:tgtEl>
                                          <p:spTgt spid="3"/>
                                        </p:tgtEl>
                                        <p:attrNameLst>
                                          <p:attrName>ppt_x</p:attrName>
                                          <p:attrName>ppt_y</p:attrName>
                                        </p:attrNameLst>
                                      </p:cBhvr>
                                      <p:rCtr x="9622" y="0"/>
                                    </p:animMotion>
                                  </p:childTnLst>
                                </p:cTn>
                              </p:par>
                              <p:par>
                                <p:cTn id="31" presetID="63" presetClass="path" presetSubtype="0" accel="50000" decel="50000" fill="hold" grpId="1" nodeType="withEffect">
                                  <p:stCondLst>
                                    <p:cond delay="0"/>
                                  </p:stCondLst>
                                  <p:childTnLst>
                                    <p:animMotion origin="layout" path="M -0.19245 2.22222E-6 L 4.79167E-6 2.22222E-6 " pathEditMode="relative" rAng="0" ptsTypes="AA">
                                      <p:cBhvr>
                                        <p:cTn id="32" dur="750" fill="hold"/>
                                        <p:tgtEl>
                                          <p:spTgt spid="2"/>
                                        </p:tgtEl>
                                        <p:attrNameLst>
                                          <p:attrName>ppt_x</p:attrName>
                                          <p:attrName>ppt_y</p:attrName>
                                        </p:attrNameLst>
                                      </p:cBhvr>
                                      <p:rCtr x="9622" y="0"/>
                                    </p:animMotion>
                                  </p:childTnLst>
                                </p:cTn>
                              </p:par>
                              <p:par>
                                <p:cTn id="33" presetID="10" presetClass="entr" presetSubtype="0" fill="hold" nodeType="with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350"/>
                                        <p:tgtEl>
                                          <p:spTgt spid="55"/>
                                        </p:tgtEl>
                                      </p:cBhvr>
                                    </p:animEffect>
                                  </p:childTnLst>
                                </p:cTn>
                              </p:par>
                              <p:par>
                                <p:cTn id="36" presetID="10" presetClass="entr" presetSubtype="0" fill="hold" grpId="1" nodeType="withEffect">
                                  <p:stCondLst>
                                    <p:cond delay="50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350"/>
                                        <p:tgtEl>
                                          <p:spTgt spid="53"/>
                                        </p:tgtEl>
                                      </p:cBhvr>
                                    </p:animEffect>
                                  </p:childTnLst>
                                </p:cTn>
                              </p:par>
                            </p:childTnLst>
                          </p:cTn>
                        </p:par>
                      </p:childTnLst>
                    </p:cTn>
                  </p:par>
                </p:childTnLst>
              </p:cTn>
              <p:nextCondLst>
                <p:cond evt="onClick" delay="0">
                  <p:tgtEl>
                    <p:spTgt spid="11"/>
                  </p:tgtEl>
                </p:cond>
              </p:nextCondLst>
            </p:seq>
          </p:childTnLst>
        </p:cTn>
      </p:par>
    </p:tnLst>
    <p:bldLst>
      <p:bldP spid="53" grpId="0" animBg="1"/>
      <p:bldP spid="53" grpId="1" animBg="1"/>
      <p:bldP spid="4" grpId="0" animBg="1"/>
      <p:bldP spid="4" grpId="1" animBg="1"/>
      <p:bldP spid="11" grpId="0" animBg="1"/>
      <p:bldP spid="11" grpId="1" animBg="1"/>
      <p:bldP spid="2" grpId="0"/>
      <p:bldP spid="2"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2" name="Rectangle: Top Corners Rounded 31">
            <a:extLst>
              <a:ext uri="{FF2B5EF4-FFF2-40B4-BE49-F238E27FC236}">
                <a16:creationId xmlns:a16="http://schemas.microsoft.com/office/drawing/2014/main" id="{61C1B7E5-A86B-45E1-AEF5-85AD1C6714FF}"/>
              </a:ext>
            </a:extLst>
          </p:cNvPr>
          <p:cNvSpPr/>
          <p:nvPr/>
        </p:nvSpPr>
        <p:spPr>
          <a:xfrm rot="5400000">
            <a:off x="848139" y="1063533"/>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grpSp>
        <p:nvGrpSpPr>
          <p:cNvPr id="28" name="Group 27">
            <a:extLst>
              <a:ext uri="{FF2B5EF4-FFF2-40B4-BE49-F238E27FC236}">
                <a16:creationId xmlns:a16="http://schemas.microsoft.com/office/drawing/2014/main" id="{9F599948-15D3-49DC-BAE1-4B7FEDF7DFDE}"/>
              </a:ext>
            </a:extLst>
          </p:cNvPr>
          <p:cNvGrpSpPr/>
          <p:nvPr/>
        </p:nvGrpSpPr>
        <p:grpSpPr>
          <a:xfrm>
            <a:off x="2922780" y="743783"/>
            <a:ext cx="5516451" cy="5036048"/>
            <a:chOff x="2922780" y="743783"/>
            <a:chExt cx="5516451" cy="5036048"/>
          </a:xfrm>
        </p:grpSpPr>
        <p:grpSp>
          <p:nvGrpSpPr>
            <p:cNvPr id="34" name="Group 33">
              <a:extLst>
                <a:ext uri="{FF2B5EF4-FFF2-40B4-BE49-F238E27FC236}">
                  <a16:creationId xmlns:a16="http://schemas.microsoft.com/office/drawing/2014/main" id="{FA7FB438-D08C-4628-B689-96C71D981E9C}"/>
                </a:ext>
              </a:extLst>
            </p:cNvPr>
            <p:cNvGrpSpPr/>
            <p:nvPr/>
          </p:nvGrpSpPr>
          <p:grpSpPr>
            <a:xfrm>
              <a:off x="2922780" y="888360"/>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19757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0F535546-DE9F-49F5-AB3B-1F8AAE1554BF}"/>
                </a:ext>
              </a:extLst>
            </p:cNvPr>
            <p:cNvPicPr>
              <a:picLocks noChangeAspect="1"/>
            </p:cNvPicPr>
            <p:nvPr/>
          </p:nvPicPr>
          <p:blipFill>
            <a:blip r:embed="rId4"/>
            <a:stretch>
              <a:fillRect/>
            </a:stretch>
          </p:blipFill>
          <p:spPr>
            <a:xfrm>
              <a:off x="3108663" y="743783"/>
              <a:ext cx="952500" cy="952500"/>
            </a:xfrm>
            <a:prstGeom prst="rect">
              <a:avLst/>
            </a:prstGeom>
          </p:spPr>
        </p:pic>
        <p:pic>
          <p:nvPicPr>
            <p:cNvPr id="6" name="Picture 5">
              <a:extLst>
                <a:ext uri="{FF2B5EF4-FFF2-40B4-BE49-F238E27FC236}">
                  <a16:creationId xmlns:a16="http://schemas.microsoft.com/office/drawing/2014/main" id="{F2184E4E-3A30-46D9-813E-B89C0BF977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007" y="2732485"/>
              <a:ext cx="4444799" cy="3047346"/>
            </a:xfrm>
            <a:prstGeom prst="rect">
              <a:avLst/>
            </a:prstGeom>
          </p:spPr>
        </p:pic>
      </p:grpSp>
      <p:sp>
        <p:nvSpPr>
          <p:cNvPr id="33" name="TextBox 32">
            <a:extLst>
              <a:ext uri="{FF2B5EF4-FFF2-40B4-BE49-F238E27FC236}">
                <a16:creationId xmlns:a16="http://schemas.microsoft.com/office/drawing/2014/main" id="{30186614-C621-4E90-A49D-70778BE942D2}"/>
              </a:ext>
            </a:extLst>
          </p:cNvPr>
          <p:cNvSpPr txBox="1"/>
          <p:nvPr/>
        </p:nvSpPr>
        <p:spPr>
          <a:xfrm>
            <a:off x="8175501" y="3251382"/>
            <a:ext cx="401649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 Login page the user entered his email and password  which are then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santizied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to prevent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sql</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injecteion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and compared with the database if correct  the user is proceeded to home .Otherwise an error message is displayed</a:t>
            </a:r>
          </a:p>
        </p:txBody>
      </p:sp>
      <p:sp>
        <p:nvSpPr>
          <p:cNvPr id="58" name="Rectangle 57">
            <a:hlinkClick r:id="rId6" action="ppaction://hlinksldjump"/>
            <a:extLst>
              <a:ext uri="{FF2B5EF4-FFF2-40B4-BE49-F238E27FC236}">
                <a16:creationId xmlns:a16="http://schemas.microsoft.com/office/drawing/2014/main" id="{35F5F723-783E-4B31-9D12-05389AB1B6EA}"/>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A475734A-7BA5-4DD6-88C2-2B531401C8FF}"/>
              </a:ext>
            </a:extLst>
          </p:cNvPr>
          <p:cNvGrpSpPr/>
          <p:nvPr/>
        </p:nvGrpSpPr>
        <p:grpSpPr>
          <a:xfrm>
            <a:off x="328705" y="830282"/>
            <a:ext cx="1826638" cy="4042145"/>
            <a:chOff x="356120" y="801529"/>
            <a:chExt cx="1826638" cy="4042145"/>
          </a:xfrm>
        </p:grpSpPr>
        <p:pic>
          <p:nvPicPr>
            <p:cNvPr id="60" name="Picture 59">
              <a:extLst>
                <a:ext uri="{FF2B5EF4-FFF2-40B4-BE49-F238E27FC236}">
                  <a16:creationId xmlns:a16="http://schemas.microsoft.com/office/drawing/2014/main" id="{D20C27AD-7182-4A4C-BB39-F7EA0DFEFBB0}"/>
                </a:ext>
              </a:extLst>
            </p:cNvPr>
            <p:cNvPicPr>
              <a:picLocks noChangeAspect="1"/>
            </p:cNvPicPr>
            <p:nvPr/>
          </p:nvPicPr>
          <p:blipFill>
            <a:blip r:embed="rId7"/>
            <a:stretch>
              <a:fillRect/>
            </a:stretch>
          </p:blipFill>
          <p:spPr>
            <a:xfrm>
              <a:off x="371394" y="4304831"/>
              <a:ext cx="538843" cy="538843"/>
            </a:xfrm>
            <a:prstGeom prst="rect">
              <a:avLst/>
            </a:prstGeom>
          </p:spPr>
        </p:pic>
        <p:sp>
          <p:nvSpPr>
            <p:cNvPr id="61" name="TextBox 60">
              <a:hlinkClick r:id="rId8" action="ppaction://hlinksldjump"/>
              <a:extLst>
                <a:ext uri="{FF2B5EF4-FFF2-40B4-BE49-F238E27FC236}">
                  <a16:creationId xmlns:a16="http://schemas.microsoft.com/office/drawing/2014/main" id="{354C2238-3FF3-4749-AB64-2C9B283884A0}"/>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62" name="Group 61">
              <a:extLst>
                <a:ext uri="{FF2B5EF4-FFF2-40B4-BE49-F238E27FC236}">
                  <a16:creationId xmlns:a16="http://schemas.microsoft.com/office/drawing/2014/main" id="{5A3C2B2E-17BD-4855-9029-8D3C4B8C3FCF}"/>
                </a:ext>
              </a:extLst>
            </p:cNvPr>
            <p:cNvGrpSpPr/>
            <p:nvPr/>
          </p:nvGrpSpPr>
          <p:grpSpPr>
            <a:xfrm>
              <a:off x="356120" y="801529"/>
              <a:ext cx="1826638" cy="3561301"/>
              <a:chOff x="356120" y="801529"/>
              <a:chExt cx="1826638" cy="3561301"/>
            </a:xfrm>
          </p:grpSpPr>
          <p:grpSp>
            <p:nvGrpSpPr>
              <p:cNvPr id="63" name="Group 62">
                <a:extLst>
                  <a:ext uri="{FF2B5EF4-FFF2-40B4-BE49-F238E27FC236}">
                    <a16:creationId xmlns:a16="http://schemas.microsoft.com/office/drawing/2014/main" id="{C57B0566-E91B-43EA-8DDE-B8558B20BF79}"/>
                  </a:ext>
                </a:extLst>
              </p:cNvPr>
              <p:cNvGrpSpPr/>
              <p:nvPr/>
            </p:nvGrpSpPr>
            <p:grpSpPr>
              <a:xfrm>
                <a:off x="384329" y="801529"/>
                <a:ext cx="1798429" cy="3415969"/>
                <a:chOff x="384329" y="801529"/>
                <a:chExt cx="1798429" cy="3415969"/>
              </a:xfrm>
            </p:grpSpPr>
            <p:sp>
              <p:nvSpPr>
                <p:cNvPr id="65" name="TextBox 64">
                  <a:hlinkClick r:id="rId9" action="ppaction://hlinksldjump"/>
                  <a:extLst>
                    <a:ext uri="{FF2B5EF4-FFF2-40B4-BE49-F238E27FC236}">
                      <a16:creationId xmlns:a16="http://schemas.microsoft.com/office/drawing/2014/main" id="{3B2BD44B-E8A8-4C7E-9E86-4F2655D85A90}"/>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66" name="Group 65">
                  <a:extLst>
                    <a:ext uri="{FF2B5EF4-FFF2-40B4-BE49-F238E27FC236}">
                      <a16:creationId xmlns:a16="http://schemas.microsoft.com/office/drawing/2014/main" id="{C810A809-56D1-4737-ADD2-14E03F273019}"/>
                    </a:ext>
                  </a:extLst>
                </p:cNvPr>
                <p:cNvGrpSpPr/>
                <p:nvPr/>
              </p:nvGrpSpPr>
              <p:grpSpPr>
                <a:xfrm>
                  <a:off x="384329" y="801529"/>
                  <a:ext cx="1798429" cy="2947915"/>
                  <a:chOff x="384329" y="801529"/>
                  <a:chExt cx="1798429" cy="2947915"/>
                </a:xfrm>
              </p:grpSpPr>
              <p:grpSp>
                <p:nvGrpSpPr>
                  <p:cNvPr id="67" name="Group 66">
                    <a:extLst>
                      <a:ext uri="{FF2B5EF4-FFF2-40B4-BE49-F238E27FC236}">
                        <a16:creationId xmlns:a16="http://schemas.microsoft.com/office/drawing/2014/main" id="{423711A3-8D3A-4A13-AF88-4BF63FF515F5}"/>
                      </a:ext>
                    </a:extLst>
                  </p:cNvPr>
                  <p:cNvGrpSpPr/>
                  <p:nvPr/>
                </p:nvGrpSpPr>
                <p:grpSpPr>
                  <a:xfrm>
                    <a:off x="409469" y="888360"/>
                    <a:ext cx="1773289" cy="2778250"/>
                    <a:chOff x="409469" y="888360"/>
                    <a:chExt cx="1773289" cy="2778250"/>
                  </a:xfrm>
                </p:grpSpPr>
                <p:grpSp>
                  <p:nvGrpSpPr>
                    <p:cNvPr id="70" name="Group 69">
                      <a:extLst>
                        <a:ext uri="{FF2B5EF4-FFF2-40B4-BE49-F238E27FC236}">
                          <a16:creationId xmlns:a16="http://schemas.microsoft.com/office/drawing/2014/main" id="{0904F3CF-3F83-41CB-A058-78E5D191CA04}"/>
                        </a:ext>
                      </a:extLst>
                    </p:cNvPr>
                    <p:cNvGrpSpPr/>
                    <p:nvPr/>
                  </p:nvGrpSpPr>
                  <p:grpSpPr>
                    <a:xfrm>
                      <a:off x="409469" y="888360"/>
                      <a:ext cx="1773289" cy="2778250"/>
                      <a:chOff x="409469" y="888360"/>
                      <a:chExt cx="1773289" cy="2778250"/>
                    </a:xfrm>
                  </p:grpSpPr>
                  <p:grpSp>
                    <p:nvGrpSpPr>
                      <p:cNvPr id="72" name="Group 71">
                        <a:extLst>
                          <a:ext uri="{FF2B5EF4-FFF2-40B4-BE49-F238E27FC236}">
                            <a16:creationId xmlns:a16="http://schemas.microsoft.com/office/drawing/2014/main" id="{90338319-CBA8-4C9D-8D45-65187CFF7AED}"/>
                          </a:ext>
                        </a:extLst>
                      </p:cNvPr>
                      <p:cNvGrpSpPr/>
                      <p:nvPr/>
                    </p:nvGrpSpPr>
                    <p:grpSpPr>
                      <a:xfrm>
                        <a:off x="479718" y="888360"/>
                        <a:ext cx="1703040" cy="2778250"/>
                        <a:chOff x="500762" y="860759"/>
                        <a:chExt cx="1703040" cy="2778250"/>
                      </a:xfrm>
                    </p:grpSpPr>
                    <p:pic>
                      <p:nvPicPr>
                        <p:cNvPr id="74" name="Picture 73">
                          <a:extLst>
                            <a:ext uri="{FF2B5EF4-FFF2-40B4-BE49-F238E27FC236}">
                              <a16:creationId xmlns:a16="http://schemas.microsoft.com/office/drawing/2014/main" id="{6A44A3A1-3F9B-4662-8811-8A34D8ABC82A}"/>
                            </a:ext>
                          </a:extLst>
                        </p:cNvPr>
                        <p:cNvPicPr>
                          <a:picLocks noChangeAspect="1"/>
                        </p:cNvPicPr>
                        <p:nvPr/>
                      </p:nvPicPr>
                      <p:blipFill>
                        <a:blip r:embed="rId10"/>
                        <a:stretch>
                          <a:fillRect/>
                        </a:stretch>
                      </p:blipFill>
                      <p:spPr>
                        <a:xfrm>
                          <a:off x="500762" y="1396102"/>
                          <a:ext cx="495767" cy="495767"/>
                        </a:xfrm>
                        <a:prstGeom prst="rect">
                          <a:avLst/>
                        </a:prstGeom>
                      </p:spPr>
                    </p:pic>
                    <p:grpSp>
                      <p:nvGrpSpPr>
                        <p:cNvPr id="75" name="Group 74">
                          <a:extLst>
                            <a:ext uri="{FF2B5EF4-FFF2-40B4-BE49-F238E27FC236}">
                              <a16:creationId xmlns:a16="http://schemas.microsoft.com/office/drawing/2014/main" id="{6A3585A8-BCF2-4334-A0F6-D0A0D029859D}"/>
                            </a:ext>
                          </a:extLst>
                        </p:cNvPr>
                        <p:cNvGrpSpPr/>
                        <p:nvPr/>
                      </p:nvGrpSpPr>
                      <p:grpSpPr>
                        <a:xfrm>
                          <a:off x="912486" y="860759"/>
                          <a:ext cx="1291316" cy="2778250"/>
                          <a:chOff x="4862285" y="1364342"/>
                          <a:chExt cx="1291316" cy="2778250"/>
                        </a:xfrm>
                      </p:grpSpPr>
                      <p:sp>
                        <p:nvSpPr>
                          <p:cNvPr id="76" name="TextBox 75">
                            <a:hlinkClick r:id="rId6" action="ppaction://hlinksldjump"/>
                            <a:extLst>
                              <a:ext uri="{FF2B5EF4-FFF2-40B4-BE49-F238E27FC236}">
                                <a16:creationId xmlns:a16="http://schemas.microsoft.com/office/drawing/2014/main" id="{73123F3D-2019-48E2-83A5-FE4DB2678581}"/>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77" name="TextBox 76">
                            <a:hlinkClick r:id="rId11" action="ppaction://hlinksldjump"/>
                            <a:extLst>
                              <a:ext uri="{FF2B5EF4-FFF2-40B4-BE49-F238E27FC236}">
                                <a16:creationId xmlns:a16="http://schemas.microsoft.com/office/drawing/2014/main" id="{E06C52FE-9FD0-452F-9EDD-4BB8A6EA849E}"/>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78" name="TextBox 77">
                            <a:hlinkClick r:id="rId12" action="ppaction://hlinksldjump"/>
                            <a:extLst>
                              <a:ext uri="{FF2B5EF4-FFF2-40B4-BE49-F238E27FC236}">
                                <a16:creationId xmlns:a16="http://schemas.microsoft.com/office/drawing/2014/main" id="{D35F33F9-FCC0-4894-A372-BE6A5B49CC1C}"/>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hlinkClick r:id="rId13" action="ppaction://hlinksldjump"/>
                            <a:extLst>
                              <a:ext uri="{FF2B5EF4-FFF2-40B4-BE49-F238E27FC236}">
                                <a16:creationId xmlns:a16="http://schemas.microsoft.com/office/drawing/2014/main" id="{D7A5E2C9-54ED-4E39-A368-4715D919376B}"/>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80" name="TextBox 79">
                            <a:hlinkClick r:id="rId14" action="ppaction://hlinksldjump"/>
                            <a:extLst>
                              <a:ext uri="{FF2B5EF4-FFF2-40B4-BE49-F238E27FC236}">
                                <a16:creationId xmlns:a16="http://schemas.microsoft.com/office/drawing/2014/main" id="{37B0ED88-D247-4248-9838-0B0C81F5E8FF}"/>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73" name="Picture 72">
                        <a:extLst>
                          <a:ext uri="{FF2B5EF4-FFF2-40B4-BE49-F238E27FC236}">
                            <a16:creationId xmlns:a16="http://schemas.microsoft.com/office/drawing/2014/main" id="{27A19FDB-B942-4E4C-8140-5B636D8E4001}"/>
                          </a:ext>
                        </a:extLst>
                      </p:cNvPr>
                      <p:cNvPicPr>
                        <a:picLocks noChangeAspect="1"/>
                      </p:cNvPicPr>
                      <p:nvPr/>
                    </p:nvPicPr>
                    <p:blipFill>
                      <a:blip r:embed="rId4"/>
                      <a:stretch>
                        <a:fillRect/>
                      </a:stretch>
                    </p:blipFill>
                    <p:spPr>
                      <a:xfrm>
                        <a:off x="409469" y="2010664"/>
                        <a:ext cx="535933" cy="535933"/>
                      </a:xfrm>
                      <a:prstGeom prst="rect">
                        <a:avLst/>
                      </a:prstGeom>
                    </p:spPr>
                  </p:pic>
                </p:grpSp>
                <p:pic>
                  <p:nvPicPr>
                    <p:cNvPr id="71" name="Picture 70">
                      <a:extLst>
                        <a:ext uri="{FF2B5EF4-FFF2-40B4-BE49-F238E27FC236}">
                          <a16:creationId xmlns:a16="http://schemas.microsoft.com/office/drawing/2014/main" id="{07BEC5DF-A6DE-4F40-8659-3CA2ACCDCF76}"/>
                        </a:ext>
                      </a:extLst>
                    </p:cNvPr>
                    <p:cNvPicPr>
                      <a:picLocks noChangeAspect="1"/>
                    </p:cNvPicPr>
                    <p:nvPr/>
                  </p:nvPicPr>
                  <p:blipFill>
                    <a:blip r:embed="rId15"/>
                    <a:stretch>
                      <a:fillRect/>
                    </a:stretch>
                  </p:blipFill>
                  <p:spPr>
                    <a:xfrm>
                      <a:off x="479718" y="2628945"/>
                      <a:ext cx="443454" cy="443454"/>
                    </a:xfrm>
                    <a:prstGeom prst="rect">
                      <a:avLst/>
                    </a:prstGeom>
                  </p:spPr>
                </p:pic>
              </p:grpSp>
              <p:pic>
                <p:nvPicPr>
                  <p:cNvPr id="68" name="Picture 67">
                    <a:extLst>
                      <a:ext uri="{FF2B5EF4-FFF2-40B4-BE49-F238E27FC236}">
                        <a16:creationId xmlns:a16="http://schemas.microsoft.com/office/drawing/2014/main" id="{A05E379E-4D0A-41B6-8E73-68F4B95E80B2}"/>
                      </a:ext>
                    </a:extLst>
                  </p:cNvPr>
                  <p:cNvPicPr>
                    <a:picLocks noChangeAspect="1"/>
                  </p:cNvPicPr>
                  <p:nvPr/>
                </p:nvPicPr>
                <p:blipFill>
                  <a:blip r:embed="rId16"/>
                  <a:stretch>
                    <a:fillRect/>
                  </a:stretch>
                </p:blipFill>
                <p:spPr>
                  <a:xfrm>
                    <a:off x="460082" y="801529"/>
                    <a:ext cx="482725" cy="482725"/>
                  </a:xfrm>
                  <a:prstGeom prst="rect">
                    <a:avLst/>
                  </a:prstGeom>
                </p:spPr>
              </p:pic>
              <p:pic>
                <p:nvPicPr>
                  <p:cNvPr id="69" name="Picture 68">
                    <a:extLst>
                      <a:ext uri="{FF2B5EF4-FFF2-40B4-BE49-F238E27FC236}">
                        <a16:creationId xmlns:a16="http://schemas.microsoft.com/office/drawing/2014/main" id="{9F945C82-7AB4-4D52-8CF2-04540440D7AD}"/>
                      </a:ext>
                    </a:extLst>
                  </p:cNvPr>
                  <p:cNvPicPr>
                    <a:picLocks noChangeAspect="1"/>
                  </p:cNvPicPr>
                  <p:nvPr/>
                </p:nvPicPr>
                <p:blipFill>
                  <a:blip r:embed="rId17"/>
                  <a:stretch>
                    <a:fillRect/>
                  </a:stretch>
                </p:blipFill>
                <p:spPr>
                  <a:xfrm>
                    <a:off x="384329" y="3210601"/>
                    <a:ext cx="538843" cy="538843"/>
                  </a:xfrm>
                  <a:prstGeom prst="rect">
                    <a:avLst/>
                  </a:prstGeom>
                </p:spPr>
              </p:pic>
            </p:grpSp>
          </p:grpSp>
          <p:pic>
            <p:nvPicPr>
              <p:cNvPr id="64" name="Picture 63">
                <a:extLst>
                  <a:ext uri="{FF2B5EF4-FFF2-40B4-BE49-F238E27FC236}">
                    <a16:creationId xmlns:a16="http://schemas.microsoft.com/office/drawing/2014/main" id="{E032FF42-C4CB-466D-AAC1-4AA3E19B1FE7}"/>
                  </a:ext>
                </a:extLst>
              </p:cNvPr>
              <p:cNvPicPr>
                <a:picLocks noChangeAspect="1"/>
              </p:cNvPicPr>
              <p:nvPr/>
            </p:nvPicPr>
            <p:blipFill>
              <a:blip r:embed="rId18"/>
              <a:stretch>
                <a:fillRect/>
              </a:stretch>
            </p:blipFill>
            <p:spPr>
              <a:xfrm>
                <a:off x="356120" y="3720198"/>
                <a:ext cx="642632" cy="642632"/>
              </a:xfrm>
              <a:prstGeom prst="rect">
                <a:avLst/>
              </a:prstGeom>
            </p:spPr>
          </p:pic>
        </p:grpSp>
      </p:grpSp>
      <p:sp>
        <p:nvSpPr>
          <p:cNvPr id="36" name="Freeform: Shape 35" descr="Close">
            <a:hlinkClick r:id="rId19" action="ppaction://hlinksldjump"/>
            <a:extLst>
              <a:ext uri="{FF2B5EF4-FFF2-40B4-BE49-F238E27FC236}">
                <a16:creationId xmlns:a16="http://schemas.microsoft.com/office/drawing/2014/main" id="{18BB6113-EABD-4DD1-84B9-B133AABA5B60}"/>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602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nodeType="withEffect">
                                  <p:stCondLst>
                                    <p:cond delay="0"/>
                                  </p:stCondLst>
                                  <p:childTnLst>
                                    <p:animMotion origin="layout" path="M 4.58333E-6 -4.44444E-6 L -0.19245 -4.44444E-6 " pathEditMode="relative" rAng="0" ptsTypes="AA">
                                      <p:cBhvr>
                                        <p:cTn id="10" dur="750" fill="hold"/>
                                        <p:tgtEl>
                                          <p:spTgt spid="28"/>
                                        </p:tgtEl>
                                        <p:attrNameLst>
                                          <p:attrName>ppt_x</p:attrName>
                                          <p:attrName>ppt_y</p:attrName>
                                        </p:attrNameLst>
                                      </p:cBhvr>
                                      <p:rCtr x="-9622" y="0"/>
                                    </p:animMotion>
                                  </p:childTnLst>
                                </p:cTn>
                              </p:par>
                              <p:par>
                                <p:cTn id="11" presetID="35" presetClass="path" presetSubtype="0" accel="50000" decel="50000" fill="hold" grpId="0" nodeType="withEffect">
                                  <p:stCondLst>
                                    <p:cond delay="0"/>
                                  </p:stCondLst>
                                  <p:childTnLst>
                                    <p:animMotion origin="layout" path="M 3.54167E-6 -1.85185E-6 L -0.19245 -1.85185E-6 " pathEditMode="relative" rAng="0" ptsTypes="AA">
                                      <p:cBhvr>
                                        <p:cTn id="12" dur="750" fill="hold"/>
                                        <p:tgtEl>
                                          <p:spTgt spid="33"/>
                                        </p:tgtEl>
                                        <p:attrNameLst>
                                          <p:attrName>ppt_x</p:attrName>
                                          <p:attrName>ppt_y</p:attrName>
                                        </p:attrNameLst>
                                      </p:cBhvr>
                                      <p:rCtr x="-9622" y="0"/>
                                    </p:animMotion>
                                  </p:childTnLst>
                                </p:cTn>
                              </p:par>
                              <p:par>
                                <p:cTn id="13" presetID="10" presetClass="exit" presetSubtype="0" fill="hold" nodeType="withEffect">
                                  <p:stCondLst>
                                    <p:cond delay="0"/>
                                  </p:stCondLst>
                                  <p:childTnLst>
                                    <p:animEffect transition="out" filter="fade">
                                      <p:cBhvr>
                                        <p:cTn id="14" dur="250"/>
                                        <p:tgtEl>
                                          <p:spTgt spid="59"/>
                                        </p:tgtEl>
                                      </p:cBhvr>
                                    </p:animEffect>
                                    <p:set>
                                      <p:cBhvr>
                                        <p:cTn id="15" dur="1" fill="hold">
                                          <p:stCondLst>
                                            <p:cond delay="249"/>
                                          </p:stCondLst>
                                        </p:cTn>
                                        <p:tgtEl>
                                          <p:spTgt spid="59"/>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250"/>
                                        <p:tgtEl>
                                          <p:spTgt spid="32"/>
                                        </p:tgtEl>
                                      </p:cBhvr>
                                    </p:animEffect>
                                    <p:set>
                                      <p:cBhvr>
                                        <p:cTn id="18" dur="1" fill="hold">
                                          <p:stCondLst>
                                            <p:cond delay="249"/>
                                          </p:stCondLst>
                                        </p:cTn>
                                        <p:tgtEl>
                                          <p:spTgt spid="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1" nodeType="clickEffect">
                                  <p:stCondLst>
                                    <p:cond delay="0"/>
                                  </p:stCondLst>
                                  <p:childTnLst>
                                    <p:animMotion origin="layout" path="M -0.19245 -2.96296E-6 L 1.45833E-6 -2.96296E-6 " pathEditMode="relative" rAng="0" ptsTypes="AA">
                                      <p:cBhvr>
                                        <p:cTn id="22" dur="750" fill="hold"/>
                                        <p:tgtEl>
                                          <p:spTgt spid="4"/>
                                        </p:tgtEl>
                                        <p:attrNameLst>
                                          <p:attrName>ppt_x</p:attrName>
                                          <p:attrName>ppt_y</p:attrName>
                                        </p:attrNameLst>
                                      </p:cBhvr>
                                      <p:rCtr x="9570" y="0"/>
                                    </p:animMotion>
                                  </p:childTnLst>
                                </p:cTn>
                              </p:par>
                              <p:par>
                                <p:cTn id="23" presetID="63" presetClass="path" presetSubtype="0" accel="50000" decel="50000" fill="hold" grpId="1" nodeType="withEffect">
                                  <p:stCondLst>
                                    <p:cond delay="0"/>
                                  </p:stCondLst>
                                  <p:childTnLst>
                                    <p:animMotion origin="layout" path="M -0.19245 -2.96296E-6 L 1.45833E-6 -2.96296E-6 " pathEditMode="relative" rAng="0" ptsTypes="AA">
                                      <p:cBhvr>
                                        <p:cTn id="24" dur="750" fill="hold"/>
                                        <p:tgtEl>
                                          <p:spTgt spid="11"/>
                                        </p:tgtEl>
                                        <p:attrNameLst>
                                          <p:attrName>ppt_x</p:attrName>
                                          <p:attrName>ppt_y</p:attrName>
                                        </p:attrNameLst>
                                      </p:cBhvr>
                                      <p:rCtr x="9570" y="0"/>
                                    </p:animMotion>
                                  </p:childTnLst>
                                </p:cTn>
                              </p:par>
                              <p:par>
                                <p:cTn id="25" presetID="63" presetClass="path" presetSubtype="0" accel="50000" decel="50000" fill="hold" nodeType="withEffect">
                                  <p:stCondLst>
                                    <p:cond delay="0"/>
                                  </p:stCondLst>
                                  <p:childTnLst>
                                    <p:animMotion origin="layout" path="M -0.19245 -4.44444E-6 L 4.58333E-6 -4.44444E-6 " pathEditMode="relative" rAng="0" ptsTypes="AA">
                                      <p:cBhvr>
                                        <p:cTn id="26" dur="750" fill="hold"/>
                                        <p:tgtEl>
                                          <p:spTgt spid="28"/>
                                        </p:tgtEl>
                                        <p:attrNameLst>
                                          <p:attrName>ppt_x</p:attrName>
                                          <p:attrName>ppt_y</p:attrName>
                                        </p:attrNameLst>
                                      </p:cBhvr>
                                      <p:rCtr x="9622" y="0"/>
                                    </p:animMotion>
                                  </p:childTnLst>
                                </p:cTn>
                              </p:par>
                              <p:par>
                                <p:cTn id="27" presetID="63" presetClass="path" presetSubtype="0" accel="50000" decel="50000" fill="hold" grpId="1" nodeType="withEffect">
                                  <p:stCondLst>
                                    <p:cond delay="0"/>
                                  </p:stCondLst>
                                  <p:childTnLst>
                                    <p:animMotion origin="layout" path="M -0.19245 -1.85185E-6 L 3.54167E-6 -1.85185E-6 " pathEditMode="relative" rAng="0" ptsTypes="AA">
                                      <p:cBhvr>
                                        <p:cTn id="28" dur="750" fill="hold"/>
                                        <p:tgtEl>
                                          <p:spTgt spid="33"/>
                                        </p:tgtEl>
                                        <p:attrNameLst>
                                          <p:attrName>ppt_x</p:attrName>
                                          <p:attrName>ppt_y</p:attrName>
                                        </p:attrNameLst>
                                      </p:cBhvr>
                                      <p:rCtr x="9622" y="0"/>
                                    </p:animMotion>
                                  </p:childTnLst>
                                </p:cTn>
                              </p:par>
                              <p:par>
                                <p:cTn id="29" presetID="10" presetClass="entr" presetSubtype="0" fill="hold" nodeType="withEffect">
                                  <p:stCondLst>
                                    <p:cond delay="50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350"/>
                                        <p:tgtEl>
                                          <p:spTgt spid="59"/>
                                        </p:tgtEl>
                                      </p:cBhvr>
                                    </p:animEffect>
                                  </p:childTnLst>
                                </p:cTn>
                              </p:par>
                              <p:par>
                                <p:cTn id="32" presetID="10" presetClass="entr" presetSubtype="0" fill="hold" grpId="1" nodeType="withEffect">
                                  <p:stCondLst>
                                    <p:cond delay="5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350"/>
                                        <p:tgtEl>
                                          <p:spTgt spid="32"/>
                                        </p:tgtEl>
                                      </p:cBhvr>
                                    </p:animEffect>
                                  </p:childTnLst>
                                </p:cTn>
                              </p:par>
                            </p:childTnLst>
                          </p:cTn>
                        </p:par>
                      </p:childTnLst>
                    </p:cTn>
                  </p:par>
                </p:childTnLst>
              </p:cTn>
              <p:nextCondLst>
                <p:cond evt="onClick" delay="0">
                  <p:tgtEl>
                    <p:spTgt spid="11"/>
                  </p:tgtEl>
                </p:cond>
              </p:nextCondLst>
            </p:seq>
          </p:childTnLst>
        </p:cTn>
      </p:par>
    </p:tnLst>
    <p:bldLst>
      <p:bldP spid="32" grpId="0" animBg="1"/>
      <p:bldP spid="32" grpId="1" animBg="1"/>
      <p:bldP spid="4" grpId="0" animBg="1"/>
      <p:bldP spid="4" grpId="1" animBg="1"/>
      <p:bldP spid="11" grpId="0" animBg="1"/>
      <p:bldP spid="11" grpId="1" animBg="1"/>
      <p:bldP spid="33" grpId="0"/>
      <p:bldP spid="33" grpId="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sp>
        <p:nvSpPr>
          <p:cNvPr id="32" name="Rectangle: Top Corners Rounded 31">
            <a:extLst>
              <a:ext uri="{FF2B5EF4-FFF2-40B4-BE49-F238E27FC236}">
                <a16:creationId xmlns:a16="http://schemas.microsoft.com/office/drawing/2014/main" id="{61C1B7E5-A86B-45E1-AEF5-85AD1C6714FF}"/>
              </a:ext>
            </a:extLst>
          </p:cNvPr>
          <p:cNvSpPr/>
          <p:nvPr/>
        </p:nvSpPr>
        <p:spPr>
          <a:xfrm rot="5400000">
            <a:off x="848139" y="1637234"/>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DF0F36D5-75B5-4083-A968-1930274EB5BB}"/>
              </a:ext>
            </a:extLst>
          </p:cNvPr>
          <p:cNvGrpSpPr/>
          <p:nvPr/>
        </p:nvGrpSpPr>
        <p:grpSpPr>
          <a:xfrm>
            <a:off x="2922780" y="700059"/>
            <a:ext cx="5516451" cy="6054550"/>
            <a:chOff x="2922780" y="700059"/>
            <a:chExt cx="5516451" cy="6054550"/>
          </a:xfrm>
        </p:grpSpPr>
        <p:grpSp>
          <p:nvGrpSpPr>
            <p:cNvPr id="34" name="Group 33">
              <a:extLst>
                <a:ext uri="{FF2B5EF4-FFF2-40B4-BE49-F238E27FC236}">
                  <a16:creationId xmlns:a16="http://schemas.microsoft.com/office/drawing/2014/main" id="{FA7FB438-D08C-4628-B689-96C71D981E9C}"/>
                </a:ext>
              </a:extLst>
            </p:cNvPr>
            <p:cNvGrpSpPr/>
            <p:nvPr/>
          </p:nvGrpSpPr>
          <p:grpSpPr>
            <a:xfrm>
              <a:off x="2922780" y="888360"/>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20591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Menu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E82BCFFB-0E59-4680-B2AA-A2DAE055521F}"/>
                </a:ext>
              </a:extLst>
            </p:cNvPr>
            <p:cNvPicPr>
              <a:picLocks noChangeAspect="1"/>
            </p:cNvPicPr>
            <p:nvPr/>
          </p:nvPicPr>
          <p:blipFill>
            <a:blip r:embed="rId4"/>
            <a:stretch>
              <a:fillRect/>
            </a:stretch>
          </p:blipFill>
          <p:spPr>
            <a:xfrm>
              <a:off x="3138002" y="700059"/>
              <a:ext cx="952500" cy="952500"/>
            </a:xfrm>
            <a:prstGeom prst="rect">
              <a:avLst/>
            </a:prstGeom>
          </p:spPr>
        </p:pic>
        <p:pic>
          <p:nvPicPr>
            <p:cNvPr id="23" name="Picture 22">
              <a:extLst>
                <a:ext uri="{FF2B5EF4-FFF2-40B4-BE49-F238E27FC236}">
                  <a16:creationId xmlns:a16="http://schemas.microsoft.com/office/drawing/2014/main" id="{BEC85FF4-DEE5-4002-B991-63CEED064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9145" y="1840860"/>
              <a:ext cx="5327001" cy="4913749"/>
            </a:xfrm>
            <a:prstGeom prst="rect">
              <a:avLst/>
            </a:prstGeom>
          </p:spPr>
        </p:pic>
      </p:grpSp>
      <p:sp>
        <p:nvSpPr>
          <p:cNvPr id="28" name="TextBox 27">
            <a:extLst>
              <a:ext uri="{FF2B5EF4-FFF2-40B4-BE49-F238E27FC236}">
                <a16:creationId xmlns:a16="http://schemas.microsoft.com/office/drawing/2014/main" id="{2B5E2194-424B-4C28-A001-590AA4E8978B}"/>
              </a:ext>
            </a:extLst>
          </p:cNvPr>
          <p:cNvSpPr txBox="1"/>
          <p:nvPr/>
        </p:nvSpPr>
        <p:spPr>
          <a:xfrm>
            <a:off x="8719367" y="1938074"/>
            <a:ext cx="325547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Menu Page include  list of  breakfast , dinner ,dessert, drinks </a:t>
            </a:r>
          </a:p>
        </p:txBody>
      </p:sp>
      <p:sp>
        <p:nvSpPr>
          <p:cNvPr id="36" name="Rectangle 35">
            <a:hlinkClick r:id="rId6" action="ppaction://hlinksldjump"/>
            <a:extLst>
              <a:ext uri="{FF2B5EF4-FFF2-40B4-BE49-F238E27FC236}">
                <a16:creationId xmlns:a16="http://schemas.microsoft.com/office/drawing/2014/main" id="{9A4A78C9-FF08-4234-9DD3-C709EB3F10AF}"/>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7F786E90-77E1-4FA4-BB7E-C0373A31BAC7}"/>
              </a:ext>
            </a:extLst>
          </p:cNvPr>
          <p:cNvGrpSpPr/>
          <p:nvPr/>
        </p:nvGrpSpPr>
        <p:grpSpPr>
          <a:xfrm>
            <a:off x="328705" y="830282"/>
            <a:ext cx="1826638" cy="4042145"/>
            <a:chOff x="356120" y="801529"/>
            <a:chExt cx="1826638" cy="4042145"/>
          </a:xfrm>
        </p:grpSpPr>
        <p:pic>
          <p:nvPicPr>
            <p:cNvPr id="59" name="Picture 58">
              <a:extLst>
                <a:ext uri="{FF2B5EF4-FFF2-40B4-BE49-F238E27FC236}">
                  <a16:creationId xmlns:a16="http://schemas.microsoft.com/office/drawing/2014/main" id="{58C7D746-58B8-46BA-9F0A-AC3988B45512}"/>
                </a:ext>
              </a:extLst>
            </p:cNvPr>
            <p:cNvPicPr>
              <a:picLocks noChangeAspect="1"/>
            </p:cNvPicPr>
            <p:nvPr/>
          </p:nvPicPr>
          <p:blipFill>
            <a:blip r:embed="rId7"/>
            <a:stretch>
              <a:fillRect/>
            </a:stretch>
          </p:blipFill>
          <p:spPr>
            <a:xfrm>
              <a:off x="371394" y="4304831"/>
              <a:ext cx="538843" cy="538843"/>
            </a:xfrm>
            <a:prstGeom prst="rect">
              <a:avLst/>
            </a:prstGeom>
          </p:spPr>
        </p:pic>
        <p:sp>
          <p:nvSpPr>
            <p:cNvPr id="60" name="TextBox 59">
              <a:hlinkClick r:id="rId8" action="ppaction://hlinksldjump"/>
              <a:extLst>
                <a:ext uri="{FF2B5EF4-FFF2-40B4-BE49-F238E27FC236}">
                  <a16:creationId xmlns:a16="http://schemas.microsoft.com/office/drawing/2014/main" id="{6C364252-786E-4EEE-A4FD-B014F67F6FB2}"/>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61" name="Group 60">
              <a:extLst>
                <a:ext uri="{FF2B5EF4-FFF2-40B4-BE49-F238E27FC236}">
                  <a16:creationId xmlns:a16="http://schemas.microsoft.com/office/drawing/2014/main" id="{0EF60AE7-A9F7-4BCC-A644-080C3BC64137}"/>
                </a:ext>
              </a:extLst>
            </p:cNvPr>
            <p:cNvGrpSpPr/>
            <p:nvPr/>
          </p:nvGrpSpPr>
          <p:grpSpPr>
            <a:xfrm>
              <a:off x="356120" y="801529"/>
              <a:ext cx="1826638" cy="3561301"/>
              <a:chOff x="356120" y="801529"/>
              <a:chExt cx="1826638" cy="3561301"/>
            </a:xfrm>
          </p:grpSpPr>
          <p:grpSp>
            <p:nvGrpSpPr>
              <p:cNvPr id="62" name="Group 61">
                <a:extLst>
                  <a:ext uri="{FF2B5EF4-FFF2-40B4-BE49-F238E27FC236}">
                    <a16:creationId xmlns:a16="http://schemas.microsoft.com/office/drawing/2014/main" id="{956747AC-8D31-496D-A57B-996D54FB430E}"/>
                  </a:ext>
                </a:extLst>
              </p:cNvPr>
              <p:cNvGrpSpPr/>
              <p:nvPr/>
            </p:nvGrpSpPr>
            <p:grpSpPr>
              <a:xfrm>
                <a:off x="384329" y="801529"/>
                <a:ext cx="1798429" cy="3415969"/>
                <a:chOff x="384329" y="801529"/>
                <a:chExt cx="1798429" cy="3415969"/>
              </a:xfrm>
            </p:grpSpPr>
            <p:sp>
              <p:nvSpPr>
                <p:cNvPr id="64" name="TextBox 63">
                  <a:hlinkClick r:id="rId9" action="ppaction://hlinksldjump"/>
                  <a:extLst>
                    <a:ext uri="{FF2B5EF4-FFF2-40B4-BE49-F238E27FC236}">
                      <a16:creationId xmlns:a16="http://schemas.microsoft.com/office/drawing/2014/main" id="{9641C20C-98E5-4A31-AD6A-1BF38BAE22A8}"/>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65" name="Group 64">
                  <a:extLst>
                    <a:ext uri="{FF2B5EF4-FFF2-40B4-BE49-F238E27FC236}">
                      <a16:creationId xmlns:a16="http://schemas.microsoft.com/office/drawing/2014/main" id="{BF1754C5-0871-4614-A34D-9C56A5E6A98E}"/>
                    </a:ext>
                  </a:extLst>
                </p:cNvPr>
                <p:cNvGrpSpPr/>
                <p:nvPr/>
              </p:nvGrpSpPr>
              <p:grpSpPr>
                <a:xfrm>
                  <a:off x="384329" y="801529"/>
                  <a:ext cx="1798429" cy="2947915"/>
                  <a:chOff x="384329" y="801529"/>
                  <a:chExt cx="1798429" cy="2947915"/>
                </a:xfrm>
              </p:grpSpPr>
              <p:grpSp>
                <p:nvGrpSpPr>
                  <p:cNvPr id="66" name="Group 65">
                    <a:extLst>
                      <a:ext uri="{FF2B5EF4-FFF2-40B4-BE49-F238E27FC236}">
                        <a16:creationId xmlns:a16="http://schemas.microsoft.com/office/drawing/2014/main" id="{213421BD-A8A6-4577-96B1-2ABA8A3CB90F}"/>
                      </a:ext>
                    </a:extLst>
                  </p:cNvPr>
                  <p:cNvGrpSpPr/>
                  <p:nvPr/>
                </p:nvGrpSpPr>
                <p:grpSpPr>
                  <a:xfrm>
                    <a:off x="409469" y="888360"/>
                    <a:ext cx="1773289" cy="2778250"/>
                    <a:chOff x="409469" y="888360"/>
                    <a:chExt cx="1773289" cy="2778250"/>
                  </a:xfrm>
                </p:grpSpPr>
                <p:grpSp>
                  <p:nvGrpSpPr>
                    <p:cNvPr id="69" name="Group 68">
                      <a:extLst>
                        <a:ext uri="{FF2B5EF4-FFF2-40B4-BE49-F238E27FC236}">
                          <a16:creationId xmlns:a16="http://schemas.microsoft.com/office/drawing/2014/main" id="{3D7A3190-1FDB-4B35-B270-CC58D0D729E1}"/>
                        </a:ext>
                      </a:extLst>
                    </p:cNvPr>
                    <p:cNvGrpSpPr/>
                    <p:nvPr/>
                  </p:nvGrpSpPr>
                  <p:grpSpPr>
                    <a:xfrm>
                      <a:off x="409469" y="888360"/>
                      <a:ext cx="1773289" cy="2778250"/>
                      <a:chOff x="409469" y="888360"/>
                      <a:chExt cx="1773289" cy="2778250"/>
                    </a:xfrm>
                  </p:grpSpPr>
                  <p:grpSp>
                    <p:nvGrpSpPr>
                      <p:cNvPr id="71" name="Group 70">
                        <a:extLst>
                          <a:ext uri="{FF2B5EF4-FFF2-40B4-BE49-F238E27FC236}">
                            <a16:creationId xmlns:a16="http://schemas.microsoft.com/office/drawing/2014/main" id="{D533DB58-6B28-4C51-B8EC-358DAC4C9B8A}"/>
                          </a:ext>
                        </a:extLst>
                      </p:cNvPr>
                      <p:cNvGrpSpPr/>
                      <p:nvPr/>
                    </p:nvGrpSpPr>
                    <p:grpSpPr>
                      <a:xfrm>
                        <a:off x="479718" y="888360"/>
                        <a:ext cx="1703040" cy="2778250"/>
                        <a:chOff x="500762" y="860759"/>
                        <a:chExt cx="1703040" cy="2778250"/>
                      </a:xfrm>
                    </p:grpSpPr>
                    <p:pic>
                      <p:nvPicPr>
                        <p:cNvPr id="73" name="Picture 72">
                          <a:extLst>
                            <a:ext uri="{FF2B5EF4-FFF2-40B4-BE49-F238E27FC236}">
                              <a16:creationId xmlns:a16="http://schemas.microsoft.com/office/drawing/2014/main" id="{77F83921-78E2-4A55-9907-3ACDD76A029E}"/>
                            </a:ext>
                          </a:extLst>
                        </p:cNvPr>
                        <p:cNvPicPr>
                          <a:picLocks noChangeAspect="1"/>
                        </p:cNvPicPr>
                        <p:nvPr/>
                      </p:nvPicPr>
                      <p:blipFill>
                        <a:blip r:embed="rId10"/>
                        <a:stretch>
                          <a:fillRect/>
                        </a:stretch>
                      </p:blipFill>
                      <p:spPr>
                        <a:xfrm>
                          <a:off x="500762" y="1396102"/>
                          <a:ext cx="495767" cy="495767"/>
                        </a:xfrm>
                        <a:prstGeom prst="rect">
                          <a:avLst/>
                        </a:prstGeom>
                      </p:spPr>
                    </p:pic>
                    <p:grpSp>
                      <p:nvGrpSpPr>
                        <p:cNvPr id="74" name="Group 73">
                          <a:extLst>
                            <a:ext uri="{FF2B5EF4-FFF2-40B4-BE49-F238E27FC236}">
                              <a16:creationId xmlns:a16="http://schemas.microsoft.com/office/drawing/2014/main" id="{9710F2CE-79DD-45A0-AF49-1A92C8A42886}"/>
                            </a:ext>
                          </a:extLst>
                        </p:cNvPr>
                        <p:cNvGrpSpPr/>
                        <p:nvPr/>
                      </p:nvGrpSpPr>
                      <p:grpSpPr>
                        <a:xfrm>
                          <a:off x="912486" y="860759"/>
                          <a:ext cx="1291316" cy="2778250"/>
                          <a:chOff x="4862285" y="1364342"/>
                          <a:chExt cx="1291316" cy="2778250"/>
                        </a:xfrm>
                      </p:grpSpPr>
                      <p:sp>
                        <p:nvSpPr>
                          <p:cNvPr id="75" name="TextBox 74">
                            <a:hlinkClick r:id="rId6" action="ppaction://hlinksldjump"/>
                            <a:extLst>
                              <a:ext uri="{FF2B5EF4-FFF2-40B4-BE49-F238E27FC236}">
                                <a16:creationId xmlns:a16="http://schemas.microsoft.com/office/drawing/2014/main" id="{1576E8CF-E2AE-4ECF-BAD8-2835BBFAD322}"/>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76" name="TextBox 75">
                            <a:hlinkClick r:id="rId11" action="ppaction://hlinksldjump"/>
                            <a:extLst>
                              <a:ext uri="{FF2B5EF4-FFF2-40B4-BE49-F238E27FC236}">
                                <a16:creationId xmlns:a16="http://schemas.microsoft.com/office/drawing/2014/main" id="{DCAA6C1C-7D55-40AE-BA6F-2053CB908C44}"/>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77" name="TextBox 76">
                            <a:hlinkClick r:id="rId12" action="ppaction://hlinksldjump"/>
                            <a:extLst>
                              <a:ext uri="{FF2B5EF4-FFF2-40B4-BE49-F238E27FC236}">
                                <a16:creationId xmlns:a16="http://schemas.microsoft.com/office/drawing/2014/main" id="{D95DFEFF-D39F-4AB5-9FCE-04EBCDC06918}"/>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TextBox 77">
                            <a:hlinkClick r:id="rId13" action="ppaction://hlinksldjump"/>
                            <a:extLst>
                              <a:ext uri="{FF2B5EF4-FFF2-40B4-BE49-F238E27FC236}">
                                <a16:creationId xmlns:a16="http://schemas.microsoft.com/office/drawing/2014/main" id="{60AFA2DC-3FDF-46FA-BD16-2AE484D08E4C}"/>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79" name="TextBox 78">
                            <a:hlinkClick r:id="rId14" action="ppaction://hlinksldjump"/>
                            <a:extLst>
                              <a:ext uri="{FF2B5EF4-FFF2-40B4-BE49-F238E27FC236}">
                                <a16:creationId xmlns:a16="http://schemas.microsoft.com/office/drawing/2014/main" id="{D0FE519A-BC2B-4C1E-96C0-E0796AA882DB}"/>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72" name="Picture 71">
                        <a:extLst>
                          <a:ext uri="{FF2B5EF4-FFF2-40B4-BE49-F238E27FC236}">
                            <a16:creationId xmlns:a16="http://schemas.microsoft.com/office/drawing/2014/main" id="{4CE36074-87EE-4343-B620-C39DDFCFC8CC}"/>
                          </a:ext>
                        </a:extLst>
                      </p:cNvPr>
                      <p:cNvPicPr>
                        <a:picLocks noChangeAspect="1"/>
                      </p:cNvPicPr>
                      <p:nvPr/>
                    </p:nvPicPr>
                    <p:blipFill>
                      <a:blip r:embed="rId15"/>
                      <a:stretch>
                        <a:fillRect/>
                      </a:stretch>
                    </p:blipFill>
                    <p:spPr>
                      <a:xfrm>
                        <a:off x="409469" y="2010664"/>
                        <a:ext cx="535933" cy="535933"/>
                      </a:xfrm>
                      <a:prstGeom prst="rect">
                        <a:avLst/>
                      </a:prstGeom>
                    </p:spPr>
                  </p:pic>
                </p:grpSp>
                <p:pic>
                  <p:nvPicPr>
                    <p:cNvPr id="70" name="Picture 69">
                      <a:extLst>
                        <a:ext uri="{FF2B5EF4-FFF2-40B4-BE49-F238E27FC236}">
                          <a16:creationId xmlns:a16="http://schemas.microsoft.com/office/drawing/2014/main" id="{4C7488D4-DEEE-49C3-9C14-AE48FF9C7897}"/>
                        </a:ext>
                      </a:extLst>
                    </p:cNvPr>
                    <p:cNvPicPr>
                      <a:picLocks noChangeAspect="1"/>
                    </p:cNvPicPr>
                    <p:nvPr/>
                  </p:nvPicPr>
                  <p:blipFill>
                    <a:blip r:embed="rId4"/>
                    <a:stretch>
                      <a:fillRect/>
                    </a:stretch>
                  </p:blipFill>
                  <p:spPr>
                    <a:xfrm>
                      <a:off x="479718" y="2628945"/>
                      <a:ext cx="443454" cy="443454"/>
                    </a:xfrm>
                    <a:prstGeom prst="rect">
                      <a:avLst/>
                    </a:prstGeom>
                  </p:spPr>
                </p:pic>
              </p:grpSp>
              <p:pic>
                <p:nvPicPr>
                  <p:cNvPr id="67" name="Picture 66">
                    <a:extLst>
                      <a:ext uri="{FF2B5EF4-FFF2-40B4-BE49-F238E27FC236}">
                        <a16:creationId xmlns:a16="http://schemas.microsoft.com/office/drawing/2014/main" id="{64E3244A-278A-4D88-8892-44A348E088EC}"/>
                      </a:ext>
                    </a:extLst>
                  </p:cNvPr>
                  <p:cNvPicPr>
                    <a:picLocks noChangeAspect="1"/>
                  </p:cNvPicPr>
                  <p:nvPr/>
                </p:nvPicPr>
                <p:blipFill>
                  <a:blip r:embed="rId16"/>
                  <a:stretch>
                    <a:fillRect/>
                  </a:stretch>
                </p:blipFill>
                <p:spPr>
                  <a:xfrm>
                    <a:off x="460082" y="801529"/>
                    <a:ext cx="482725" cy="482725"/>
                  </a:xfrm>
                  <a:prstGeom prst="rect">
                    <a:avLst/>
                  </a:prstGeom>
                </p:spPr>
              </p:pic>
              <p:pic>
                <p:nvPicPr>
                  <p:cNvPr id="68" name="Picture 67">
                    <a:extLst>
                      <a:ext uri="{FF2B5EF4-FFF2-40B4-BE49-F238E27FC236}">
                        <a16:creationId xmlns:a16="http://schemas.microsoft.com/office/drawing/2014/main" id="{8B6351A4-DBC3-4554-9262-AE0520CB270C}"/>
                      </a:ext>
                    </a:extLst>
                  </p:cNvPr>
                  <p:cNvPicPr>
                    <a:picLocks noChangeAspect="1"/>
                  </p:cNvPicPr>
                  <p:nvPr/>
                </p:nvPicPr>
                <p:blipFill>
                  <a:blip r:embed="rId17"/>
                  <a:stretch>
                    <a:fillRect/>
                  </a:stretch>
                </p:blipFill>
                <p:spPr>
                  <a:xfrm>
                    <a:off x="384329" y="3210601"/>
                    <a:ext cx="538843" cy="538843"/>
                  </a:xfrm>
                  <a:prstGeom prst="rect">
                    <a:avLst/>
                  </a:prstGeom>
                </p:spPr>
              </p:pic>
            </p:grpSp>
          </p:grpSp>
          <p:pic>
            <p:nvPicPr>
              <p:cNvPr id="63" name="Picture 62">
                <a:extLst>
                  <a:ext uri="{FF2B5EF4-FFF2-40B4-BE49-F238E27FC236}">
                    <a16:creationId xmlns:a16="http://schemas.microsoft.com/office/drawing/2014/main" id="{F30CB251-7A20-4D71-B3AA-EC47F750EC54}"/>
                  </a:ext>
                </a:extLst>
              </p:cNvPr>
              <p:cNvPicPr>
                <a:picLocks noChangeAspect="1"/>
              </p:cNvPicPr>
              <p:nvPr/>
            </p:nvPicPr>
            <p:blipFill>
              <a:blip r:embed="rId18"/>
              <a:stretch>
                <a:fillRect/>
              </a:stretch>
            </p:blipFill>
            <p:spPr>
              <a:xfrm>
                <a:off x="356120" y="3720198"/>
                <a:ext cx="642632" cy="642632"/>
              </a:xfrm>
              <a:prstGeom prst="rect">
                <a:avLst/>
              </a:prstGeom>
            </p:spPr>
          </p:pic>
        </p:grpSp>
      </p:grpSp>
      <p:sp>
        <p:nvSpPr>
          <p:cNvPr id="37" name="Freeform: Shape 36" descr="Close">
            <a:hlinkClick r:id="rId19" action="ppaction://hlinksldjump"/>
            <a:extLst>
              <a:ext uri="{FF2B5EF4-FFF2-40B4-BE49-F238E27FC236}">
                <a16:creationId xmlns:a16="http://schemas.microsoft.com/office/drawing/2014/main" id="{85A0AD44-272C-415D-B4E2-F302E879D95F}"/>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630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nodeType="withEffect">
                                  <p:stCondLst>
                                    <p:cond delay="0"/>
                                  </p:stCondLst>
                                  <p:childTnLst>
                                    <p:animMotion origin="layout" path="M 4.58333E-6 1.48148E-6 L -0.19245 1.48148E-6 " pathEditMode="relative" rAng="0" ptsTypes="AA">
                                      <p:cBhvr>
                                        <p:cTn id="10" dur="750" fill="hold"/>
                                        <p:tgtEl>
                                          <p:spTgt spid="25"/>
                                        </p:tgtEl>
                                        <p:attrNameLst>
                                          <p:attrName>ppt_x</p:attrName>
                                          <p:attrName>ppt_y</p:attrName>
                                        </p:attrNameLst>
                                      </p:cBhvr>
                                      <p:rCtr x="-9622" y="0"/>
                                    </p:animMotion>
                                  </p:childTnLst>
                                </p:cTn>
                              </p:par>
                              <p:par>
                                <p:cTn id="11" presetID="35" presetClass="path" presetSubtype="0" accel="50000" decel="50000" fill="hold" grpId="0" nodeType="withEffect">
                                  <p:stCondLst>
                                    <p:cond delay="0"/>
                                  </p:stCondLst>
                                  <p:childTnLst>
                                    <p:animMotion origin="layout" path="M 2.08333E-6 1.48148E-6 L -0.19245 1.48148E-6 " pathEditMode="relative" rAng="0" ptsTypes="AA">
                                      <p:cBhvr>
                                        <p:cTn id="12" dur="750" fill="hold"/>
                                        <p:tgtEl>
                                          <p:spTgt spid="28"/>
                                        </p:tgtEl>
                                        <p:attrNameLst>
                                          <p:attrName>ppt_x</p:attrName>
                                          <p:attrName>ppt_y</p:attrName>
                                        </p:attrNameLst>
                                      </p:cBhvr>
                                      <p:rCtr x="-9622" y="0"/>
                                    </p:animMotion>
                                  </p:childTnLst>
                                </p:cTn>
                              </p:par>
                              <p:par>
                                <p:cTn id="13" presetID="10" presetClass="exit" presetSubtype="0" fill="hold" nodeType="withEffect">
                                  <p:stCondLst>
                                    <p:cond delay="0"/>
                                  </p:stCondLst>
                                  <p:childTnLst>
                                    <p:animEffect transition="out" filter="fade">
                                      <p:cBhvr>
                                        <p:cTn id="14" dur="250"/>
                                        <p:tgtEl>
                                          <p:spTgt spid="58"/>
                                        </p:tgtEl>
                                      </p:cBhvr>
                                    </p:animEffect>
                                    <p:set>
                                      <p:cBhvr>
                                        <p:cTn id="15" dur="1" fill="hold">
                                          <p:stCondLst>
                                            <p:cond delay="249"/>
                                          </p:stCondLst>
                                        </p:cTn>
                                        <p:tgtEl>
                                          <p:spTgt spid="58"/>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250"/>
                                        <p:tgtEl>
                                          <p:spTgt spid="32"/>
                                        </p:tgtEl>
                                      </p:cBhvr>
                                    </p:animEffect>
                                    <p:set>
                                      <p:cBhvr>
                                        <p:cTn id="18" dur="1" fill="hold">
                                          <p:stCondLst>
                                            <p:cond delay="249"/>
                                          </p:stCondLst>
                                        </p:cTn>
                                        <p:tgtEl>
                                          <p:spTgt spid="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1" nodeType="clickEffect">
                                  <p:stCondLst>
                                    <p:cond delay="0"/>
                                  </p:stCondLst>
                                  <p:childTnLst>
                                    <p:animMotion origin="layout" path="M -0.19245 -2.96296E-6 L 1.45833E-6 -2.96296E-6 " pathEditMode="relative" rAng="0" ptsTypes="AA">
                                      <p:cBhvr>
                                        <p:cTn id="22" dur="750" fill="hold"/>
                                        <p:tgtEl>
                                          <p:spTgt spid="4"/>
                                        </p:tgtEl>
                                        <p:attrNameLst>
                                          <p:attrName>ppt_x</p:attrName>
                                          <p:attrName>ppt_y</p:attrName>
                                        </p:attrNameLst>
                                      </p:cBhvr>
                                      <p:rCtr x="9570" y="0"/>
                                    </p:animMotion>
                                  </p:childTnLst>
                                </p:cTn>
                              </p:par>
                              <p:par>
                                <p:cTn id="23" presetID="63" presetClass="path" presetSubtype="0" accel="50000" decel="50000" fill="hold" grpId="1" nodeType="withEffect">
                                  <p:stCondLst>
                                    <p:cond delay="0"/>
                                  </p:stCondLst>
                                  <p:childTnLst>
                                    <p:animMotion origin="layout" path="M -0.19245 -2.96296E-6 L 1.45833E-6 -2.96296E-6 " pathEditMode="relative" rAng="0" ptsTypes="AA">
                                      <p:cBhvr>
                                        <p:cTn id="24" dur="750" fill="hold"/>
                                        <p:tgtEl>
                                          <p:spTgt spid="11"/>
                                        </p:tgtEl>
                                        <p:attrNameLst>
                                          <p:attrName>ppt_x</p:attrName>
                                          <p:attrName>ppt_y</p:attrName>
                                        </p:attrNameLst>
                                      </p:cBhvr>
                                      <p:rCtr x="9570" y="0"/>
                                    </p:animMotion>
                                  </p:childTnLst>
                                </p:cTn>
                              </p:par>
                              <p:par>
                                <p:cTn id="25" presetID="63" presetClass="path" presetSubtype="0" accel="50000" decel="50000" fill="hold" nodeType="withEffect">
                                  <p:stCondLst>
                                    <p:cond delay="0"/>
                                  </p:stCondLst>
                                  <p:childTnLst>
                                    <p:animMotion origin="layout" path="M -0.19245 1.48148E-6 L 4.58333E-6 1.48148E-6 " pathEditMode="relative" rAng="0" ptsTypes="AA">
                                      <p:cBhvr>
                                        <p:cTn id="26" dur="750" fill="hold"/>
                                        <p:tgtEl>
                                          <p:spTgt spid="25"/>
                                        </p:tgtEl>
                                        <p:attrNameLst>
                                          <p:attrName>ppt_x</p:attrName>
                                          <p:attrName>ppt_y</p:attrName>
                                        </p:attrNameLst>
                                      </p:cBhvr>
                                      <p:rCtr x="9622" y="0"/>
                                    </p:animMotion>
                                  </p:childTnLst>
                                </p:cTn>
                              </p:par>
                              <p:par>
                                <p:cTn id="27" presetID="63" presetClass="path" presetSubtype="0" accel="50000" decel="50000" fill="hold" grpId="1" nodeType="withEffect">
                                  <p:stCondLst>
                                    <p:cond delay="0"/>
                                  </p:stCondLst>
                                  <p:childTnLst>
                                    <p:animMotion origin="layout" path="M -0.19245 1.48148E-6 L 2.08333E-6 1.48148E-6 " pathEditMode="relative" rAng="0" ptsTypes="AA">
                                      <p:cBhvr>
                                        <p:cTn id="28" dur="750" fill="hold"/>
                                        <p:tgtEl>
                                          <p:spTgt spid="28"/>
                                        </p:tgtEl>
                                        <p:attrNameLst>
                                          <p:attrName>ppt_x</p:attrName>
                                          <p:attrName>ppt_y</p:attrName>
                                        </p:attrNameLst>
                                      </p:cBhvr>
                                      <p:rCtr x="9622" y="0"/>
                                    </p:animMotion>
                                  </p:childTnLst>
                                </p:cTn>
                              </p:par>
                              <p:par>
                                <p:cTn id="29" presetID="10" presetClass="entr" presetSubtype="0" fill="hold"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350"/>
                                        <p:tgtEl>
                                          <p:spTgt spid="58"/>
                                        </p:tgtEl>
                                      </p:cBhvr>
                                    </p:animEffect>
                                  </p:childTnLst>
                                </p:cTn>
                              </p:par>
                              <p:par>
                                <p:cTn id="32" presetID="10" presetClass="entr" presetSubtype="0" fill="hold" grpId="1" nodeType="withEffect">
                                  <p:stCondLst>
                                    <p:cond delay="5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350"/>
                                        <p:tgtEl>
                                          <p:spTgt spid="32"/>
                                        </p:tgtEl>
                                      </p:cBhvr>
                                    </p:animEffect>
                                  </p:childTnLst>
                                </p:cTn>
                              </p:par>
                            </p:childTnLst>
                          </p:cTn>
                        </p:par>
                      </p:childTnLst>
                    </p:cTn>
                  </p:par>
                </p:childTnLst>
              </p:cTn>
              <p:nextCondLst>
                <p:cond evt="onClick" delay="0">
                  <p:tgtEl>
                    <p:spTgt spid="11"/>
                  </p:tgtEl>
                </p:cond>
              </p:nextCondLst>
            </p:seq>
          </p:childTnLst>
        </p:cTn>
      </p:par>
    </p:tnLst>
    <p:bldLst>
      <p:bldP spid="4" grpId="0" animBg="1"/>
      <p:bldP spid="4" grpId="1" animBg="1"/>
      <p:bldP spid="11" grpId="0" animBg="1"/>
      <p:bldP spid="11" grpId="1" animBg="1"/>
      <p:bldP spid="32" grpId="0" animBg="1"/>
      <p:bldP spid="32" grpId="1" animBg="1"/>
      <p:bldP spid="28" grpId="0"/>
      <p:bldP spid="28" grpId="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2" name="Rectangle: Top Corners Rounded 31">
            <a:extLst>
              <a:ext uri="{FF2B5EF4-FFF2-40B4-BE49-F238E27FC236}">
                <a16:creationId xmlns:a16="http://schemas.microsoft.com/office/drawing/2014/main" id="{61C1B7E5-A86B-45E1-AEF5-85AD1C6714FF}"/>
              </a:ext>
            </a:extLst>
          </p:cNvPr>
          <p:cNvSpPr/>
          <p:nvPr/>
        </p:nvSpPr>
        <p:spPr>
          <a:xfrm rot="5400000">
            <a:off x="848139" y="2267855"/>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grpSp>
        <p:nvGrpSpPr>
          <p:cNvPr id="17" name="Group 16">
            <a:extLst>
              <a:ext uri="{FF2B5EF4-FFF2-40B4-BE49-F238E27FC236}">
                <a16:creationId xmlns:a16="http://schemas.microsoft.com/office/drawing/2014/main" id="{38E3CB51-27B0-402A-8F00-B330538E05BC}"/>
              </a:ext>
            </a:extLst>
          </p:cNvPr>
          <p:cNvGrpSpPr/>
          <p:nvPr/>
        </p:nvGrpSpPr>
        <p:grpSpPr>
          <a:xfrm>
            <a:off x="2901044" y="716701"/>
            <a:ext cx="5724795" cy="6038622"/>
            <a:chOff x="2901044" y="716701"/>
            <a:chExt cx="5724795" cy="6038622"/>
          </a:xfrm>
        </p:grpSpPr>
        <p:grpSp>
          <p:nvGrpSpPr>
            <p:cNvPr id="34" name="Group 33">
              <a:extLst>
                <a:ext uri="{FF2B5EF4-FFF2-40B4-BE49-F238E27FC236}">
                  <a16:creationId xmlns:a16="http://schemas.microsoft.com/office/drawing/2014/main" id="{FA7FB438-D08C-4628-B689-96C71D981E9C}"/>
                </a:ext>
              </a:extLst>
            </p:cNvPr>
            <p:cNvGrpSpPr/>
            <p:nvPr/>
          </p:nvGrpSpPr>
          <p:grpSpPr>
            <a:xfrm>
              <a:off x="2922780" y="888360"/>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303974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Reservation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B51DEFF5-76E4-4DD2-B2C4-E1C7F4418C99}"/>
                </a:ext>
              </a:extLst>
            </p:cNvPr>
            <p:cNvPicPr>
              <a:picLocks noChangeAspect="1"/>
            </p:cNvPicPr>
            <p:nvPr/>
          </p:nvPicPr>
          <p:blipFill>
            <a:blip r:embed="rId4"/>
            <a:stretch>
              <a:fillRect/>
            </a:stretch>
          </p:blipFill>
          <p:spPr>
            <a:xfrm>
              <a:off x="3088842" y="716701"/>
              <a:ext cx="952500" cy="952500"/>
            </a:xfrm>
            <a:prstGeom prst="rect">
              <a:avLst/>
            </a:prstGeom>
          </p:spPr>
        </p:pic>
        <p:pic>
          <p:nvPicPr>
            <p:cNvPr id="6" name="Picture 5">
              <a:extLst>
                <a:ext uri="{FF2B5EF4-FFF2-40B4-BE49-F238E27FC236}">
                  <a16:creationId xmlns:a16="http://schemas.microsoft.com/office/drawing/2014/main" id="{3E21A909-33DE-46BC-A095-06DB8A21B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1044" y="1841733"/>
              <a:ext cx="5724795" cy="4913590"/>
            </a:xfrm>
            <a:prstGeom prst="rect">
              <a:avLst/>
            </a:prstGeom>
          </p:spPr>
        </p:pic>
      </p:grpSp>
      <p:sp>
        <p:nvSpPr>
          <p:cNvPr id="36" name="TextBox 35">
            <a:extLst>
              <a:ext uri="{FF2B5EF4-FFF2-40B4-BE49-F238E27FC236}">
                <a16:creationId xmlns:a16="http://schemas.microsoft.com/office/drawing/2014/main" id="{358C8078-9ED7-435E-A660-9B459FDCB547}"/>
              </a:ext>
            </a:extLst>
          </p:cNvPr>
          <p:cNvSpPr txBox="1"/>
          <p:nvPr/>
        </p:nvSpPr>
        <p:spPr>
          <a:xfrm>
            <a:off x="8719367" y="2404595"/>
            <a:ext cx="325547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user need to be logged in to access the reservation page .Here he can book a reservation and choose table type . Additionally, users can view their upcoming reservations.</a:t>
            </a:r>
          </a:p>
        </p:txBody>
      </p:sp>
      <p:pic>
        <p:nvPicPr>
          <p:cNvPr id="37" name="Picture 36">
            <a:extLst>
              <a:ext uri="{FF2B5EF4-FFF2-40B4-BE49-F238E27FC236}">
                <a16:creationId xmlns:a16="http://schemas.microsoft.com/office/drawing/2014/main" id="{BB9F13F2-7EA4-42A8-BF44-5C6E723CED55}"/>
              </a:ext>
            </a:extLst>
          </p:cNvPr>
          <p:cNvPicPr/>
          <p:nvPr/>
        </p:nvPicPr>
        <p:blipFill>
          <a:blip r:embed="rId6">
            <a:extLst>
              <a:ext uri="{28A0092B-C50C-407E-A947-70E740481C1C}">
                <a14:useLocalDpi xmlns:a14="http://schemas.microsoft.com/office/drawing/2010/main" val="0"/>
              </a:ext>
            </a:extLst>
          </a:blip>
          <a:stretch>
            <a:fillRect/>
          </a:stretch>
        </p:blipFill>
        <p:spPr>
          <a:xfrm>
            <a:off x="8883469" y="4453405"/>
            <a:ext cx="3091370" cy="1341259"/>
          </a:xfrm>
          <a:prstGeom prst="rect">
            <a:avLst/>
          </a:prstGeom>
        </p:spPr>
      </p:pic>
      <p:sp>
        <p:nvSpPr>
          <p:cNvPr id="58" name="Rectangle 57">
            <a:hlinkClick r:id="rId7" action="ppaction://hlinksldjump"/>
            <a:extLst>
              <a:ext uri="{FF2B5EF4-FFF2-40B4-BE49-F238E27FC236}">
                <a16:creationId xmlns:a16="http://schemas.microsoft.com/office/drawing/2014/main" id="{3F07FCAF-3ECB-4A65-B5E7-7538D2FE299C}"/>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4AE5E255-E54B-4D54-9E7C-61E84BCE13B4}"/>
              </a:ext>
            </a:extLst>
          </p:cNvPr>
          <p:cNvGrpSpPr/>
          <p:nvPr/>
        </p:nvGrpSpPr>
        <p:grpSpPr>
          <a:xfrm>
            <a:off x="328705" y="830282"/>
            <a:ext cx="1826638" cy="4042145"/>
            <a:chOff x="356120" y="801529"/>
            <a:chExt cx="1826638" cy="4042145"/>
          </a:xfrm>
        </p:grpSpPr>
        <p:pic>
          <p:nvPicPr>
            <p:cNvPr id="60" name="Picture 59">
              <a:extLst>
                <a:ext uri="{FF2B5EF4-FFF2-40B4-BE49-F238E27FC236}">
                  <a16:creationId xmlns:a16="http://schemas.microsoft.com/office/drawing/2014/main" id="{FC156E6B-63CF-4AF0-A2C0-10D69D682425}"/>
                </a:ext>
              </a:extLst>
            </p:cNvPr>
            <p:cNvPicPr>
              <a:picLocks noChangeAspect="1"/>
            </p:cNvPicPr>
            <p:nvPr/>
          </p:nvPicPr>
          <p:blipFill>
            <a:blip r:embed="rId8"/>
            <a:stretch>
              <a:fillRect/>
            </a:stretch>
          </p:blipFill>
          <p:spPr>
            <a:xfrm>
              <a:off x="371394" y="4304831"/>
              <a:ext cx="538843" cy="538843"/>
            </a:xfrm>
            <a:prstGeom prst="rect">
              <a:avLst/>
            </a:prstGeom>
          </p:spPr>
        </p:pic>
        <p:sp>
          <p:nvSpPr>
            <p:cNvPr id="61" name="TextBox 60">
              <a:hlinkClick r:id="rId9" action="ppaction://hlinksldjump"/>
              <a:extLst>
                <a:ext uri="{FF2B5EF4-FFF2-40B4-BE49-F238E27FC236}">
                  <a16:creationId xmlns:a16="http://schemas.microsoft.com/office/drawing/2014/main" id="{0C50F4F0-5EE2-4387-9B61-BD592A8916E0}"/>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62" name="Group 61">
              <a:extLst>
                <a:ext uri="{FF2B5EF4-FFF2-40B4-BE49-F238E27FC236}">
                  <a16:creationId xmlns:a16="http://schemas.microsoft.com/office/drawing/2014/main" id="{3A47145B-1401-48B6-8F0F-495D2E42C609}"/>
                </a:ext>
              </a:extLst>
            </p:cNvPr>
            <p:cNvGrpSpPr/>
            <p:nvPr/>
          </p:nvGrpSpPr>
          <p:grpSpPr>
            <a:xfrm>
              <a:off x="356120" y="801529"/>
              <a:ext cx="1826638" cy="3561301"/>
              <a:chOff x="356120" y="801529"/>
              <a:chExt cx="1826638" cy="3561301"/>
            </a:xfrm>
          </p:grpSpPr>
          <p:grpSp>
            <p:nvGrpSpPr>
              <p:cNvPr id="63" name="Group 62">
                <a:extLst>
                  <a:ext uri="{FF2B5EF4-FFF2-40B4-BE49-F238E27FC236}">
                    <a16:creationId xmlns:a16="http://schemas.microsoft.com/office/drawing/2014/main" id="{578D0365-05EB-403D-B83A-87B550A27B7B}"/>
                  </a:ext>
                </a:extLst>
              </p:cNvPr>
              <p:cNvGrpSpPr/>
              <p:nvPr/>
            </p:nvGrpSpPr>
            <p:grpSpPr>
              <a:xfrm>
                <a:off x="384329" y="801529"/>
                <a:ext cx="1798429" cy="3415969"/>
                <a:chOff x="384329" y="801529"/>
                <a:chExt cx="1798429" cy="3415969"/>
              </a:xfrm>
            </p:grpSpPr>
            <p:sp>
              <p:nvSpPr>
                <p:cNvPr id="65" name="TextBox 64">
                  <a:hlinkClick r:id="rId10" action="ppaction://hlinksldjump"/>
                  <a:extLst>
                    <a:ext uri="{FF2B5EF4-FFF2-40B4-BE49-F238E27FC236}">
                      <a16:creationId xmlns:a16="http://schemas.microsoft.com/office/drawing/2014/main" id="{CCD0BF1B-40C4-4D66-93BF-C2C19A950E19}"/>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66" name="Group 65">
                  <a:extLst>
                    <a:ext uri="{FF2B5EF4-FFF2-40B4-BE49-F238E27FC236}">
                      <a16:creationId xmlns:a16="http://schemas.microsoft.com/office/drawing/2014/main" id="{F4386D1B-A5C4-41E3-AECB-B690076E1B61}"/>
                    </a:ext>
                  </a:extLst>
                </p:cNvPr>
                <p:cNvGrpSpPr/>
                <p:nvPr/>
              </p:nvGrpSpPr>
              <p:grpSpPr>
                <a:xfrm>
                  <a:off x="384329" y="801529"/>
                  <a:ext cx="1798429" cy="2947915"/>
                  <a:chOff x="384329" y="801529"/>
                  <a:chExt cx="1798429" cy="2947915"/>
                </a:xfrm>
              </p:grpSpPr>
              <p:grpSp>
                <p:nvGrpSpPr>
                  <p:cNvPr id="67" name="Group 66">
                    <a:extLst>
                      <a:ext uri="{FF2B5EF4-FFF2-40B4-BE49-F238E27FC236}">
                        <a16:creationId xmlns:a16="http://schemas.microsoft.com/office/drawing/2014/main" id="{12BAB18E-E610-49E5-BFDD-670298FEC078}"/>
                      </a:ext>
                    </a:extLst>
                  </p:cNvPr>
                  <p:cNvGrpSpPr/>
                  <p:nvPr/>
                </p:nvGrpSpPr>
                <p:grpSpPr>
                  <a:xfrm>
                    <a:off x="409469" y="888360"/>
                    <a:ext cx="1773289" cy="2778250"/>
                    <a:chOff x="409469" y="888360"/>
                    <a:chExt cx="1773289" cy="2778250"/>
                  </a:xfrm>
                </p:grpSpPr>
                <p:grpSp>
                  <p:nvGrpSpPr>
                    <p:cNvPr id="70" name="Group 69">
                      <a:extLst>
                        <a:ext uri="{FF2B5EF4-FFF2-40B4-BE49-F238E27FC236}">
                          <a16:creationId xmlns:a16="http://schemas.microsoft.com/office/drawing/2014/main" id="{E771B415-1C5E-479B-813D-A7283580ADC1}"/>
                        </a:ext>
                      </a:extLst>
                    </p:cNvPr>
                    <p:cNvGrpSpPr/>
                    <p:nvPr/>
                  </p:nvGrpSpPr>
                  <p:grpSpPr>
                    <a:xfrm>
                      <a:off x="409469" y="888360"/>
                      <a:ext cx="1773289" cy="2778250"/>
                      <a:chOff x="409469" y="888360"/>
                      <a:chExt cx="1773289" cy="2778250"/>
                    </a:xfrm>
                  </p:grpSpPr>
                  <p:grpSp>
                    <p:nvGrpSpPr>
                      <p:cNvPr id="72" name="Group 71">
                        <a:extLst>
                          <a:ext uri="{FF2B5EF4-FFF2-40B4-BE49-F238E27FC236}">
                            <a16:creationId xmlns:a16="http://schemas.microsoft.com/office/drawing/2014/main" id="{B2A2502B-BE6E-4647-A9B2-F0DA339F781D}"/>
                          </a:ext>
                        </a:extLst>
                      </p:cNvPr>
                      <p:cNvGrpSpPr/>
                      <p:nvPr/>
                    </p:nvGrpSpPr>
                    <p:grpSpPr>
                      <a:xfrm>
                        <a:off x="479718" y="888360"/>
                        <a:ext cx="1703040" cy="2778250"/>
                        <a:chOff x="500762" y="860759"/>
                        <a:chExt cx="1703040" cy="2778250"/>
                      </a:xfrm>
                    </p:grpSpPr>
                    <p:pic>
                      <p:nvPicPr>
                        <p:cNvPr id="74" name="Picture 73">
                          <a:extLst>
                            <a:ext uri="{FF2B5EF4-FFF2-40B4-BE49-F238E27FC236}">
                              <a16:creationId xmlns:a16="http://schemas.microsoft.com/office/drawing/2014/main" id="{85DEC85F-A9E5-43AD-A64C-FDFC8B532B4F}"/>
                            </a:ext>
                          </a:extLst>
                        </p:cNvPr>
                        <p:cNvPicPr>
                          <a:picLocks noChangeAspect="1"/>
                        </p:cNvPicPr>
                        <p:nvPr/>
                      </p:nvPicPr>
                      <p:blipFill>
                        <a:blip r:embed="rId11"/>
                        <a:stretch>
                          <a:fillRect/>
                        </a:stretch>
                      </p:blipFill>
                      <p:spPr>
                        <a:xfrm>
                          <a:off x="500762" y="1396102"/>
                          <a:ext cx="495767" cy="495767"/>
                        </a:xfrm>
                        <a:prstGeom prst="rect">
                          <a:avLst/>
                        </a:prstGeom>
                      </p:spPr>
                    </p:pic>
                    <p:grpSp>
                      <p:nvGrpSpPr>
                        <p:cNvPr id="75" name="Group 74">
                          <a:extLst>
                            <a:ext uri="{FF2B5EF4-FFF2-40B4-BE49-F238E27FC236}">
                              <a16:creationId xmlns:a16="http://schemas.microsoft.com/office/drawing/2014/main" id="{67E152B6-2DA4-481D-8D47-8DDDD678EAB1}"/>
                            </a:ext>
                          </a:extLst>
                        </p:cNvPr>
                        <p:cNvGrpSpPr/>
                        <p:nvPr/>
                      </p:nvGrpSpPr>
                      <p:grpSpPr>
                        <a:xfrm>
                          <a:off x="912486" y="860759"/>
                          <a:ext cx="1291316" cy="2778250"/>
                          <a:chOff x="4862285" y="1364342"/>
                          <a:chExt cx="1291316" cy="2778250"/>
                        </a:xfrm>
                      </p:grpSpPr>
                      <p:sp>
                        <p:nvSpPr>
                          <p:cNvPr id="76" name="TextBox 75">
                            <a:hlinkClick r:id="rId7" action="ppaction://hlinksldjump"/>
                            <a:extLst>
                              <a:ext uri="{FF2B5EF4-FFF2-40B4-BE49-F238E27FC236}">
                                <a16:creationId xmlns:a16="http://schemas.microsoft.com/office/drawing/2014/main" id="{E32F39D4-69A5-4325-8D5A-C007FEB85C44}"/>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77" name="TextBox 76">
                            <a:hlinkClick r:id="rId12" action="ppaction://hlinksldjump"/>
                            <a:extLst>
                              <a:ext uri="{FF2B5EF4-FFF2-40B4-BE49-F238E27FC236}">
                                <a16:creationId xmlns:a16="http://schemas.microsoft.com/office/drawing/2014/main" id="{4DA8DF44-149D-4078-9D89-6AB8D1A29AE3}"/>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78" name="TextBox 77">
                            <a:hlinkClick r:id="rId13" action="ppaction://hlinksldjump"/>
                            <a:extLst>
                              <a:ext uri="{FF2B5EF4-FFF2-40B4-BE49-F238E27FC236}">
                                <a16:creationId xmlns:a16="http://schemas.microsoft.com/office/drawing/2014/main" id="{46E78156-7E6A-4041-9F74-E569A8F18432}"/>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hlinkClick r:id="rId14" action="ppaction://hlinksldjump"/>
                            <a:extLst>
                              <a:ext uri="{FF2B5EF4-FFF2-40B4-BE49-F238E27FC236}">
                                <a16:creationId xmlns:a16="http://schemas.microsoft.com/office/drawing/2014/main" id="{FE973354-41F3-451E-8612-973810169855}"/>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80" name="TextBox 79">
                            <a:hlinkClick r:id="rId15" action="ppaction://hlinksldjump"/>
                            <a:extLst>
                              <a:ext uri="{FF2B5EF4-FFF2-40B4-BE49-F238E27FC236}">
                                <a16:creationId xmlns:a16="http://schemas.microsoft.com/office/drawing/2014/main" id="{152B5E98-96DE-4967-B57B-4D975169731A}"/>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73" name="Picture 72">
                        <a:extLst>
                          <a:ext uri="{FF2B5EF4-FFF2-40B4-BE49-F238E27FC236}">
                            <a16:creationId xmlns:a16="http://schemas.microsoft.com/office/drawing/2014/main" id="{87C8643D-FD0F-450D-8BA8-2B61C8BB9104}"/>
                          </a:ext>
                        </a:extLst>
                      </p:cNvPr>
                      <p:cNvPicPr>
                        <a:picLocks noChangeAspect="1"/>
                      </p:cNvPicPr>
                      <p:nvPr/>
                    </p:nvPicPr>
                    <p:blipFill>
                      <a:blip r:embed="rId16"/>
                      <a:stretch>
                        <a:fillRect/>
                      </a:stretch>
                    </p:blipFill>
                    <p:spPr>
                      <a:xfrm>
                        <a:off x="409469" y="2010664"/>
                        <a:ext cx="535933" cy="535933"/>
                      </a:xfrm>
                      <a:prstGeom prst="rect">
                        <a:avLst/>
                      </a:prstGeom>
                    </p:spPr>
                  </p:pic>
                </p:grpSp>
                <p:pic>
                  <p:nvPicPr>
                    <p:cNvPr id="71" name="Picture 70">
                      <a:extLst>
                        <a:ext uri="{FF2B5EF4-FFF2-40B4-BE49-F238E27FC236}">
                          <a16:creationId xmlns:a16="http://schemas.microsoft.com/office/drawing/2014/main" id="{8180DF92-CF85-4DF6-AF6E-6E5ADD026206}"/>
                        </a:ext>
                      </a:extLst>
                    </p:cNvPr>
                    <p:cNvPicPr>
                      <a:picLocks noChangeAspect="1"/>
                    </p:cNvPicPr>
                    <p:nvPr/>
                  </p:nvPicPr>
                  <p:blipFill>
                    <a:blip r:embed="rId17"/>
                    <a:stretch>
                      <a:fillRect/>
                    </a:stretch>
                  </p:blipFill>
                  <p:spPr>
                    <a:xfrm>
                      <a:off x="479718" y="2628945"/>
                      <a:ext cx="443454" cy="443454"/>
                    </a:xfrm>
                    <a:prstGeom prst="rect">
                      <a:avLst/>
                    </a:prstGeom>
                  </p:spPr>
                </p:pic>
              </p:grpSp>
              <p:pic>
                <p:nvPicPr>
                  <p:cNvPr id="68" name="Picture 67">
                    <a:extLst>
                      <a:ext uri="{FF2B5EF4-FFF2-40B4-BE49-F238E27FC236}">
                        <a16:creationId xmlns:a16="http://schemas.microsoft.com/office/drawing/2014/main" id="{EC92994C-AC79-4C01-BFEB-02DFC8170A3F}"/>
                      </a:ext>
                    </a:extLst>
                  </p:cNvPr>
                  <p:cNvPicPr>
                    <a:picLocks noChangeAspect="1"/>
                  </p:cNvPicPr>
                  <p:nvPr/>
                </p:nvPicPr>
                <p:blipFill>
                  <a:blip r:embed="rId18"/>
                  <a:stretch>
                    <a:fillRect/>
                  </a:stretch>
                </p:blipFill>
                <p:spPr>
                  <a:xfrm>
                    <a:off x="460082" y="801529"/>
                    <a:ext cx="482725" cy="482725"/>
                  </a:xfrm>
                  <a:prstGeom prst="rect">
                    <a:avLst/>
                  </a:prstGeom>
                </p:spPr>
              </p:pic>
              <p:pic>
                <p:nvPicPr>
                  <p:cNvPr id="69" name="Picture 68">
                    <a:extLst>
                      <a:ext uri="{FF2B5EF4-FFF2-40B4-BE49-F238E27FC236}">
                        <a16:creationId xmlns:a16="http://schemas.microsoft.com/office/drawing/2014/main" id="{4AB1F106-6A60-44EA-8475-417A23B666AF}"/>
                      </a:ext>
                    </a:extLst>
                  </p:cNvPr>
                  <p:cNvPicPr>
                    <a:picLocks noChangeAspect="1"/>
                  </p:cNvPicPr>
                  <p:nvPr/>
                </p:nvPicPr>
                <p:blipFill>
                  <a:blip r:embed="rId4"/>
                  <a:stretch>
                    <a:fillRect/>
                  </a:stretch>
                </p:blipFill>
                <p:spPr>
                  <a:xfrm>
                    <a:off x="384329" y="3210601"/>
                    <a:ext cx="538843" cy="538843"/>
                  </a:xfrm>
                  <a:prstGeom prst="rect">
                    <a:avLst/>
                  </a:prstGeom>
                </p:spPr>
              </p:pic>
            </p:grpSp>
          </p:grpSp>
          <p:pic>
            <p:nvPicPr>
              <p:cNvPr id="64" name="Picture 63">
                <a:extLst>
                  <a:ext uri="{FF2B5EF4-FFF2-40B4-BE49-F238E27FC236}">
                    <a16:creationId xmlns:a16="http://schemas.microsoft.com/office/drawing/2014/main" id="{72EF2020-6F57-46A4-B6F8-969CF0371451}"/>
                  </a:ext>
                </a:extLst>
              </p:cNvPr>
              <p:cNvPicPr>
                <a:picLocks noChangeAspect="1"/>
              </p:cNvPicPr>
              <p:nvPr/>
            </p:nvPicPr>
            <p:blipFill>
              <a:blip r:embed="rId19"/>
              <a:stretch>
                <a:fillRect/>
              </a:stretch>
            </p:blipFill>
            <p:spPr>
              <a:xfrm>
                <a:off x="356120" y="3720198"/>
                <a:ext cx="642632" cy="642632"/>
              </a:xfrm>
              <a:prstGeom prst="rect">
                <a:avLst/>
              </a:prstGeom>
            </p:spPr>
          </p:pic>
        </p:grpSp>
      </p:grpSp>
      <p:sp>
        <p:nvSpPr>
          <p:cNvPr id="38" name="Freeform: Shape 37" descr="Close">
            <a:hlinkClick r:id="rId20" action="ppaction://hlinksldjump"/>
            <a:extLst>
              <a:ext uri="{FF2B5EF4-FFF2-40B4-BE49-F238E27FC236}">
                <a16:creationId xmlns:a16="http://schemas.microsoft.com/office/drawing/2014/main" id="{6B016CE0-CC64-47A7-BE3F-51042818380E}"/>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45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nodeType="withEffect">
                                  <p:stCondLst>
                                    <p:cond delay="0"/>
                                  </p:stCondLst>
                                  <p:childTnLst>
                                    <p:animMotion origin="layout" path="M -4.16667E-7 -2.96296E-6 L -0.19245 -2.96296E-6 " pathEditMode="relative" rAng="0" ptsTypes="AA">
                                      <p:cBhvr>
                                        <p:cTn id="10" dur="750" fill="hold"/>
                                        <p:tgtEl>
                                          <p:spTgt spid="17"/>
                                        </p:tgtEl>
                                        <p:attrNameLst>
                                          <p:attrName>ppt_x</p:attrName>
                                          <p:attrName>ppt_y</p:attrName>
                                        </p:attrNameLst>
                                      </p:cBhvr>
                                      <p:rCtr x="-9622" y="0"/>
                                    </p:animMotion>
                                  </p:childTnLst>
                                </p:cTn>
                              </p:par>
                              <p:par>
                                <p:cTn id="11" presetID="35" presetClass="path" presetSubtype="0" accel="50000" decel="50000" fill="hold" grpId="0" nodeType="withEffect">
                                  <p:stCondLst>
                                    <p:cond delay="0"/>
                                  </p:stCondLst>
                                  <p:childTnLst>
                                    <p:animMotion origin="layout" path="M 2.08333E-6 -2.22222E-6 L -0.19245 -2.22222E-6 " pathEditMode="relative" rAng="0" ptsTypes="AA">
                                      <p:cBhvr>
                                        <p:cTn id="12" dur="750" fill="hold"/>
                                        <p:tgtEl>
                                          <p:spTgt spid="36"/>
                                        </p:tgtEl>
                                        <p:attrNameLst>
                                          <p:attrName>ppt_x</p:attrName>
                                          <p:attrName>ppt_y</p:attrName>
                                        </p:attrNameLst>
                                      </p:cBhvr>
                                      <p:rCtr x="-9622" y="0"/>
                                    </p:animMotion>
                                  </p:childTnLst>
                                </p:cTn>
                              </p:par>
                              <p:par>
                                <p:cTn id="13" presetID="35" presetClass="path" presetSubtype="0" accel="50000" decel="50000" fill="hold" nodeType="withEffect">
                                  <p:stCondLst>
                                    <p:cond delay="0"/>
                                  </p:stCondLst>
                                  <p:childTnLst>
                                    <p:animMotion origin="layout" path="M 1.45833E-6 -7.40741E-7 L -0.19245 -7.40741E-7 " pathEditMode="relative" rAng="0" ptsTypes="AA">
                                      <p:cBhvr>
                                        <p:cTn id="14" dur="750" fill="hold"/>
                                        <p:tgtEl>
                                          <p:spTgt spid="37"/>
                                        </p:tgtEl>
                                        <p:attrNameLst>
                                          <p:attrName>ppt_x</p:attrName>
                                          <p:attrName>ppt_y</p:attrName>
                                        </p:attrNameLst>
                                      </p:cBhvr>
                                      <p:rCtr x="-9622" y="0"/>
                                    </p:animMotion>
                                  </p:childTnLst>
                                </p:cTn>
                              </p:par>
                              <p:par>
                                <p:cTn id="15" presetID="10" presetClass="exit" presetSubtype="0" fill="hold" nodeType="withEffect">
                                  <p:stCondLst>
                                    <p:cond delay="0"/>
                                  </p:stCondLst>
                                  <p:childTnLst>
                                    <p:animEffect transition="out" filter="fade">
                                      <p:cBhvr>
                                        <p:cTn id="16" dur="250"/>
                                        <p:tgtEl>
                                          <p:spTgt spid="59"/>
                                        </p:tgtEl>
                                      </p:cBhvr>
                                    </p:animEffect>
                                    <p:set>
                                      <p:cBhvr>
                                        <p:cTn id="17" dur="1" fill="hold">
                                          <p:stCondLst>
                                            <p:cond delay="249"/>
                                          </p:stCondLst>
                                        </p:cTn>
                                        <p:tgtEl>
                                          <p:spTgt spid="59"/>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250"/>
                                        <p:tgtEl>
                                          <p:spTgt spid="32"/>
                                        </p:tgtEl>
                                      </p:cBhvr>
                                    </p:animEffect>
                                    <p:set>
                                      <p:cBhvr>
                                        <p:cTn id="20" dur="1" fill="hold">
                                          <p:stCondLst>
                                            <p:cond delay="249"/>
                                          </p:stCondLst>
                                        </p:cTn>
                                        <p:tgtEl>
                                          <p:spTgt spid="3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1" nodeType="clickEffect">
                                  <p:stCondLst>
                                    <p:cond delay="0"/>
                                  </p:stCondLst>
                                  <p:childTnLst>
                                    <p:animMotion origin="layout" path="M -0.19245 -2.96296E-6 L 1.45833E-6 -2.96296E-6 " pathEditMode="relative" rAng="0" ptsTypes="AA">
                                      <p:cBhvr>
                                        <p:cTn id="24" dur="750" fill="hold"/>
                                        <p:tgtEl>
                                          <p:spTgt spid="4"/>
                                        </p:tgtEl>
                                        <p:attrNameLst>
                                          <p:attrName>ppt_x</p:attrName>
                                          <p:attrName>ppt_y</p:attrName>
                                        </p:attrNameLst>
                                      </p:cBhvr>
                                      <p:rCtr x="9570" y="0"/>
                                    </p:animMotion>
                                  </p:childTnLst>
                                </p:cTn>
                              </p:par>
                              <p:par>
                                <p:cTn id="25" presetID="63" presetClass="path" presetSubtype="0" accel="50000" decel="50000" fill="hold" grpId="1" nodeType="withEffect">
                                  <p:stCondLst>
                                    <p:cond delay="0"/>
                                  </p:stCondLst>
                                  <p:childTnLst>
                                    <p:animMotion origin="layout" path="M -0.19245 -2.96296E-6 L 1.45833E-6 -2.96296E-6 " pathEditMode="relative" rAng="0" ptsTypes="AA">
                                      <p:cBhvr>
                                        <p:cTn id="26" dur="750" fill="hold"/>
                                        <p:tgtEl>
                                          <p:spTgt spid="11"/>
                                        </p:tgtEl>
                                        <p:attrNameLst>
                                          <p:attrName>ppt_x</p:attrName>
                                          <p:attrName>ppt_y</p:attrName>
                                        </p:attrNameLst>
                                      </p:cBhvr>
                                      <p:rCtr x="9570" y="0"/>
                                    </p:animMotion>
                                  </p:childTnLst>
                                </p:cTn>
                              </p:par>
                              <p:par>
                                <p:cTn id="27" presetID="63" presetClass="path" presetSubtype="0" accel="50000" decel="50000" fill="hold" nodeType="withEffect">
                                  <p:stCondLst>
                                    <p:cond delay="0"/>
                                  </p:stCondLst>
                                  <p:childTnLst>
                                    <p:animMotion origin="layout" path="M -0.19245 -2.96296E-6 L 1.45833E-6 -2.96296E-6 " pathEditMode="relative" rAng="0" ptsTypes="AA">
                                      <p:cBhvr>
                                        <p:cTn id="28" dur="750" fill="hold"/>
                                        <p:tgtEl>
                                          <p:spTgt spid="17"/>
                                        </p:tgtEl>
                                        <p:attrNameLst>
                                          <p:attrName>ppt_x</p:attrName>
                                          <p:attrName>ppt_y</p:attrName>
                                        </p:attrNameLst>
                                      </p:cBhvr>
                                      <p:rCtr x="9570" y="0"/>
                                    </p:animMotion>
                                  </p:childTnLst>
                                </p:cTn>
                              </p:par>
                              <p:par>
                                <p:cTn id="29" presetID="63" presetClass="path" presetSubtype="0" accel="50000" decel="50000" fill="hold" grpId="1" nodeType="withEffect">
                                  <p:stCondLst>
                                    <p:cond delay="0"/>
                                  </p:stCondLst>
                                  <p:childTnLst>
                                    <p:animMotion origin="layout" path="M -0.19245 -2.22222E-6 L 2.08333E-6 -2.22222E-6 " pathEditMode="relative" rAng="0" ptsTypes="AA">
                                      <p:cBhvr>
                                        <p:cTn id="30" dur="750" fill="hold"/>
                                        <p:tgtEl>
                                          <p:spTgt spid="36"/>
                                        </p:tgtEl>
                                        <p:attrNameLst>
                                          <p:attrName>ppt_x</p:attrName>
                                          <p:attrName>ppt_y</p:attrName>
                                        </p:attrNameLst>
                                      </p:cBhvr>
                                      <p:rCtr x="9622" y="0"/>
                                    </p:animMotion>
                                  </p:childTnLst>
                                </p:cTn>
                              </p:par>
                              <p:par>
                                <p:cTn id="31" presetID="63" presetClass="path" presetSubtype="0" accel="50000" decel="50000" fill="hold" nodeType="withEffect">
                                  <p:stCondLst>
                                    <p:cond delay="0"/>
                                  </p:stCondLst>
                                  <p:childTnLst>
                                    <p:animMotion origin="layout" path="M -0.19245 -7.40741E-7 L 1.45833E-6 -7.40741E-7 " pathEditMode="relative" rAng="0" ptsTypes="AA">
                                      <p:cBhvr>
                                        <p:cTn id="32" dur="750" fill="hold"/>
                                        <p:tgtEl>
                                          <p:spTgt spid="37"/>
                                        </p:tgtEl>
                                        <p:attrNameLst>
                                          <p:attrName>ppt_x</p:attrName>
                                          <p:attrName>ppt_y</p:attrName>
                                        </p:attrNameLst>
                                      </p:cBhvr>
                                      <p:rCtr x="9622" y="0"/>
                                    </p:animMotion>
                                  </p:childTnLst>
                                </p:cTn>
                              </p:par>
                              <p:par>
                                <p:cTn id="33" presetID="10" presetClass="entr" presetSubtype="0" fill="hold" nodeType="withEffect">
                                  <p:stCondLst>
                                    <p:cond delay="50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350"/>
                                        <p:tgtEl>
                                          <p:spTgt spid="59"/>
                                        </p:tgtEl>
                                      </p:cBhvr>
                                    </p:animEffect>
                                  </p:childTnLst>
                                </p:cTn>
                              </p:par>
                              <p:par>
                                <p:cTn id="36" presetID="10" presetClass="entr" presetSubtype="0" fill="hold" grpId="1" nodeType="withEffect">
                                  <p:stCondLst>
                                    <p:cond delay="5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350"/>
                                        <p:tgtEl>
                                          <p:spTgt spid="32"/>
                                        </p:tgtEl>
                                      </p:cBhvr>
                                    </p:animEffect>
                                  </p:childTnLst>
                                </p:cTn>
                              </p:par>
                            </p:childTnLst>
                          </p:cTn>
                        </p:par>
                      </p:childTnLst>
                    </p:cTn>
                  </p:par>
                </p:childTnLst>
              </p:cTn>
              <p:nextCondLst>
                <p:cond evt="onClick" delay="0">
                  <p:tgtEl>
                    <p:spTgt spid="11"/>
                  </p:tgtEl>
                </p:cond>
              </p:nextCondLst>
            </p:seq>
          </p:childTnLst>
        </p:cTn>
      </p:par>
    </p:tnLst>
    <p:bldLst>
      <p:bldP spid="32" grpId="0" animBg="1"/>
      <p:bldP spid="32" grpId="1" animBg="1"/>
      <p:bldP spid="4" grpId="0" animBg="1"/>
      <p:bldP spid="4" grpId="1" animBg="1"/>
      <p:bldP spid="11" grpId="0" animBg="1"/>
      <p:bldP spid="11" grpId="1" animBg="1"/>
      <p:bldP spid="36" grpId="0"/>
      <p:bldP spid="36"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extLst>
              <a:ext uri="{BEBA8EAE-BF5A-486C-A8C5-ECC9F3942E4B}">
                <a14:imgProps xmlns:a14="http://schemas.microsoft.com/office/drawing/2010/main">
                  <a14:imgLayer r:embed="rId3">
                    <a14:imgEffect>
                      <a14:brightnessContrast brigh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19" name="Picture 18">
            <a:hlinkClick r:id="" action="ppaction://hlinkshowjump?jump=nextslide"/>
            <a:extLst>
              <a:ext uri="{FF2B5EF4-FFF2-40B4-BE49-F238E27FC236}">
                <a16:creationId xmlns:a16="http://schemas.microsoft.com/office/drawing/2014/main" id="{8D085730-A5A4-483D-90F9-B06B66664BFA}"/>
              </a:ext>
            </a:extLst>
          </p:cNvPr>
          <p:cNvPicPr>
            <a:picLocks noChangeAspect="1"/>
          </p:cNvPicPr>
          <p:nvPr/>
        </p:nvPicPr>
        <p:blipFill>
          <a:blip r:embed="rId4"/>
          <a:stretch>
            <a:fillRect/>
          </a:stretch>
        </p:blipFill>
        <p:spPr>
          <a:xfrm>
            <a:off x="10518196" y="5063120"/>
            <a:ext cx="952500" cy="952500"/>
          </a:xfrm>
          <a:prstGeom prst="rect">
            <a:avLst/>
          </a:prstGeom>
        </p:spPr>
      </p:pic>
      <p:grpSp>
        <p:nvGrpSpPr>
          <p:cNvPr id="20" name="Group 19">
            <a:extLst>
              <a:ext uri="{FF2B5EF4-FFF2-40B4-BE49-F238E27FC236}">
                <a16:creationId xmlns:a16="http://schemas.microsoft.com/office/drawing/2014/main" id="{5523B8EE-AA9A-4B36-B610-DD3B93049676}"/>
              </a:ext>
            </a:extLst>
          </p:cNvPr>
          <p:cNvGrpSpPr/>
          <p:nvPr/>
        </p:nvGrpSpPr>
        <p:grpSpPr>
          <a:xfrm>
            <a:off x="-9020078" y="2571749"/>
            <a:ext cx="27467880" cy="1714500"/>
            <a:chOff x="-56028" y="2588111"/>
            <a:chExt cx="27467880" cy="1714500"/>
          </a:xfrm>
        </p:grpSpPr>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B9846561-9DF9-49F2-8DA1-C1BF7F6510E4}"/>
                    </a:ext>
                  </a:extLst>
                </p:cNvPr>
                <p:cNvGraphicFramePr>
                  <a:graphicFrameLocks noChangeAspect="1"/>
                </p:cNvGraphicFramePr>
                <p:nvPr/>
              </p:nvGraphicFramePr>
              <p:xfrm>
                <a:off x="-56028" y="2588111"/>
                <a:ext cx="3048000" cy="1714500"/>
              </p:xfrm>
              <a:graphic>
                <a:graphicData uri="http://schemas.microsoft.com/office/powerpoint/2016/sectionzoom">
                  <psez:sectionZm>
                    <psez:sectionZmObj sectionId="{AA691C47-4EA3-48D6-8922-0238FA527A14}">
                      <psez:zmPr id="{FAE5F4F3-26DB-436C-A67A-D562C40E4D8B}"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1" name="Section Zoom 20">
                  <a:hlinkClick r:id="rId6" action="ppaction://hlinksldjump"/>
                  <a:extLst>
                    <a:ext uri="{FF2B5EF4-FFF2-40B4-BE49-F238E27FC236}">
                      <a16:creationId xmlns:a16="http://schemas.microsoft.com/office/drawing/2014/main" id="{B9846561-9DF9-49F2-8DA1-C1BF7F6510E4}"/>
                    </a:ext>
                  </a:extLst>
                </p:cNvPr>
                <p:cNvPicPr>
                  <a:picLocks noGrp="1" noRot="1" noChangeAspect="1" noMove="1" noResize="1" noEditPoints="1" noAdjustHandles="1" noChangeArrowheads="1" noChangeShapeType="1"/>
                </p:cNvPicPr>
                <p:nvPr/>
              </p:nvPicPr>
              <p:blipFill>
                <a:blip r:embed="rId7"/>
                <a:stretch>
                  <a:fillRect/>
                </a:stretch>
              </p:blipFill>
              <p:spPr>
                <a:xfrm>
                  <a:off x="-9020078"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E80997A4-1E8E-41CD-96B9-2279562AAF93}"/>
                    </a:ext>
                  </a:extLst>
                </p:cNvPr>
                <p:cNvGraphicFramePr>
                  <a:graphicFrameLocks noChangeAspect="1"/>
                </p:cNvGraphicFramePr>
                <p:nvPr/>
              </p:nvGraphicFramePr>
              <p:xfrm>
                <a:off x="3432526" y="2588111"/>
                <a:ext cx="3048000" cy="1714500"/>
              </p:xfrm>
              <a:graphic>
                <a:graphicData uri="http://schemas.microsoft.com/office/powerpoint/2016/sectionzoom">
                  <psez:sectionZm>
                    <psez:sectionZmObj sectionId="{140B66E7-2D5C-4F72-B9EF-02D5031B474E}">
                      <psez:zmPr id="{FEDB5E79-8764-40DD-BB58-DC38D4E2E2AF}"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2" name="Section Zoom 21">
                  <a:hlinkClick r:id="rId9" action="ppaction://hlinksldjump"/>
                  <a:extLst>
                    <a:ext uri="{FF2B5EF4-FFF2-40B4-BE49-F238E27FC236}">
                      <a16:creationId xmlns:a16="http://schemas.microsoft.com/office/drawing/2014/main" id="{E80997A4-1E8E-41CD-96B9-2279562AAF93}"/>
                    </a:ext>
                  </a:extLst>
                </p:cNvPr>
                <p:cNvPicPr>
                  <a:picLocks noGrp="1" noRot="1" noChangeAspect="1" noMove="1" noResize="1" noEditPoints="1" noAdjustHandles="1" noChangeArrowheads="1" noChangeShapeType="1"/>
                </p:cNvPicPr>
                <p:nvPr/>
              </p:nvPicPr>
              <p:blipFill>
                <a:blip r:embed="rId10"/>
                <a:stretch>
                  <a:fillRect/>
                </a:stretch>
              </p:blipFill>
              <p:spPr>
                <a:xfrm>
                  <a:off x="-5531524"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FA3DBB7A-86A1-4A41-92F5-28D25809076A}"/>
                    </a:ext>
                  </a:extLst>
                </p:cNvPr>
                <p:cNvGraphicFramePr>
                  <a:graphicFrameLocks noChangeAspect="1"/>
                </p:cNvGraphicFramePr>
                <p:nvPr/>
              </p:nvGraphicFramePr>
              <p:xfrm>
                <a:off x="6921080" y="2588111"/>
                <a:ext cx="3048000" cy="1714500"/>
              </p:xfrm>
              <a:graphic>
                <a:graphicData uri="http://schemas.microsoft.com/office/powerpoint/2016/sectionzoom">
                  <psez:sectionZm>
                    <psez:sectionZmObj sectionId="{FD29D6A3-9CD6-4287-8233-BBF3593F35A2}">
                      <psez:zmPr id="{93C35993-E77E-4789-AF3C-17FE8B406C6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5" name="Section Zoom 24">
                  <a:hlinkClick r:id="rId12" action="ppaction://hlinksldjump"/>
                  <a:extLst>
                    <a:ext uri="{FF2B5EF4-FFF2-40B4-BE49-F238E27FC236}">
                      <a16:creationId xmlns:a16="http://schemas.microsoft.com/office/drawing/2014/main" id="{FA3DBB7A-86A1-4A41-92F5-28D25809076A}"/>
                    </a:ext>
                  </a:extLst>
                </p:cNvPr>
                <p:cNvPicPr>
                  <a:picLocks noGrp="1" noRot="1" noChangeAspect="1" noMove="1" noResize="1" noEditPoints="1" noAdjustHandles="1" noChangeArrowheads="1" noChangeShapeType="1"/>
                </p:cNvPicPr>
                <p:nvPr/>
              </p:nvPicPr>
              <p:blipFill>
                <a:blip r:embed="rId13"/>
                <a:stretch>
                  <a:fillRect/>
                </a:stretch>
              </p:blipFill>
              <p:spPr>
                <a:xfrm>
                  <a:off x="-2042970"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1E07206F-ACC4-441B-9ED3-6AC49AFD0971}"/>
                    </a:ext>
                  </a:extLst>
                </p:cNvPr>
                <p:cNvGraphicFramePr>
                  <a:graphicFrameLocks noChangeAspect="1"/>
                </p:cNvGraphicFramePr>
                <p:nvPr/>
              </p:nvGraphicFramePr>
              <p:xfrm>
                <a:off x="10409634" y="2588111"/>
                <a:ext cx="3048000" cy="1714500"/>
              </p:xfrm>
              <a:graphic>
                <a:graphicData uri="http://schemas.microsoft.com/office/powerpoint/2016/sectionzoom">
                  <psez:sectionZm>
                    <psez:sectionZmObj sectionId="{5D06BC6C-861A-4025-8E44-1091E07A2F20}">
                      <psez:zmPr id="{C3144542-3D72-4E69-A253-0385647B8601}"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7" name="Section Zoom 26">
                  <a:hlinkClick r:id="rId15" action="ppaction://hlinksldjump"/>
                  <a:extLst>
                    <a:ext uri="{FF2B5EF4-FFF2-40B4-BE49-F238E27FC236}">
                      <a16:creationId xmlns:a16="http://schemas.microsoft.com/office/drawing/2014/main" id="{1E07206F-ACC4-441B-9ED3-6AC49AFD0971}"/>
                    </a:ext>
                  </a:extLst>
                </p:cNvPr>
                <p:cNvPicPr>
                  <a:picLocks noGrp="1" noRot="1" noChangeAspect="1" noMove="1" noResize="1" noEditPoints="1" noAdjustHandles="1" noChangeArrowheads="1" noChangeShapeType="1"/>
                </p:cNvPicPr>
                <p:nvPr/>
              </p:nvPicPr>
              <p:blipFill>
                <a:blip r:embed="rId16"/>
                <a:stretch>
                  <a:fillRect/>
                </a:stretch>
              </p:blipFill>
              <p:spPr>
                <a:xfrm>
                  <a:off x="1445584"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6B33B4A6-5297-4B06-B4BD-0CD5557C273E}"/>
                    </a:ext>
                  </a:extLst>
                </p:cNvPr>
                <p:cNvGraphicFramePr>
                  <a:graphicFrameLocks noChangeAspect="1"/>
                </p:cNvGraphicFramePr>
                <p:nvPr/>
              </p:nvGraphicFramePr>
              <p:xfrm>
                <a:off x="13898188" y="2588111"/>
                <a:ext cx="3048000" cy="1714500"/>
              </p:xfrm>
              <a:graphic>
                <a:graphicData uri="http://schemas.microsoft.com/office/powerpoint/2016/sectionzoom">
                  <psez:sectionZm>
                    <psez:sectionZmObj sectionId="{44D5B3B1-A0B1-4B9E-B3A8-EF5FBFD57CAA}">
                      <psez:zmPr id="{31EA9758-23C9-4FC5-883F-32484D89A1FD}"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9" name="Section Zoom 28">
                  <a:hlinkClick r:id="rId18" action="ppaction://hlinksldjump"/>
                  <a:extLst>
                    <a:ext uri="{FF2B5EF4-FFF2-40B4-BE49-F238E27FC236}">
                      <a16:creationId xmlns:a16="http://schemas.microsoft.com/office/drawing/2014/main" id="{6B33B4A6-5297-4B06-B4BD-0CD5557C273E}"/>
                    </a:ext>
                  </a:extLst>
                </p:cNvPr>
                <p:cNvPicPr>
                  <a:picLocks noGrp="1" noRot="1" noChangeAspect="1" noMove="1" noResize="1" noEditPoints="1" noAdjustHandles="1" noChangeArrowheads="1" noChangeShapeType="1"/>
                </p:cNvPicPr>
                <p:nvPr/>
              </p:nvPicPr>
              <p:blipFill>
                <a:blip r:embed="rId19"/>
                <a:stretch>
                  <a:fillRect/>
                </a:stretch>
              </p:blipFill>
              <p:spPr>
                <a:xfrm>
                  <a:off x="4934138"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6E6FE866-1E69-48F5-83DF-CFF30C9F7306}"/>
                    </a:ext>
                  </a:extLst>
                </p:cNvPr>
                <p:cNvGraphicFramePr>
                  <a:graphicFrameLocks noChangeAspect="1"/>
                </p:cNvGraphicFramePr>
                <p:nvPr/>
              </p:nvGraphicFramePr>
              <p:xfrm>
                <a:off x="17386742" y="2588111"/>
                <a:ext cx="3048000" cy="1714500"/>
              </p:xfrm>
              <a:graphic>
                <a:graphicData uri="http://schemas.microsoft.com/office/powerpoint/2016/sectionzoom">
                  <psez:sectionZm>
                    <psez:sectionZmObj sectionId="{D52AB708-CD6C-470E-9F97-8F637C4EACAD}">
                      <psez:zmPr id="{57B98611-9C0A-4466-A9EA-B66C693D68AE}"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1" name="Section Zoom 30">
                  <a:hlinkClick r:id="rId21" action="ppaction://hlinksldjump"/>
                  <a:extLst>
                    <a:ext uri="{FF2B5EF4-FFF2-40B4-BE49-F238E27FC236}">
                      <a16:creationId xmlns:a16="http://schemas.microsoft.com/office/drawing/2014/main" id="{6E6FE866-1E69-48F5-83DF-CFF30C9F7306}"/>
                    </a:ext>
                  </a:extLst>
                </p:cNvPr>
                <p:cNvPicPr>
                  <a:picLocks noGrp="1" noRot="1" noChangeAspect="1" noMove="1" noResize="1" noEditPoints="1" noAdjustHandles="1" noChangeArrowheads="1" noChangeShapeType="1"/>
                </p:cNvPicPr>
                <p:nvPr/>
              </p:nvPicPr>
              <p:blipFill>
                <a:blip r:embed="rId22"/>
                <a:stretch>
                  <a:fillRect/>
                </a:stretch>
              </p:blipFill>
              <p:spPr>
                <a:xfrm>
                  <a:off x="8422692"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32B7F634-81BD-42C8-937D-2E5ABC0E7D9A}"/>
                    </a:ext>
                  </a:extLst>
                </p:cNvPr>
                <p:cNvGraphicFramePr>
                  <a:graphicFrameLocks noChangeAspect="1"/>
                </p:cNvGraphicFramePr>
                <p:nvPr/>
              </p:nvGraphicFramePr>
              <p:xfrm>
                <a:off x="20875296" y="2588111"/>
                <a:ext cx="3048000" cy="1714500"/>
              </p:xfrm>
              <a:graphic>
                <a:graphicData uri="http://schemas.microsoft.com/office/powerpoint/2016/sectionzoom">
                  <psez:sectionZm>
                    <psez:sectionZmObj sectionId="{0E95E28B-0F02-4726-AE57-794C632255D3}">
                      <psez:zmPr id="{3AE57971-87BF-4490-8EBC-73C811DBADD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24" action="ppaction://hlinksldjump"/>
                  <a:extLst>
                    <a:ext uri="{FF2B5EF4-FFF2-40B4-BE49-F238E27FC236}">
                      <a16:creationId xmlns:a16="http://schemas.microsoft.com/office/drawing/2014/main" id="{32B7F634-81BD-42C8-937D-2E5ABC0E7D9A}"/>
                    </a:ext>
                  </a:extLst>
                </p:cNvPr>
                <p:cNvPicPr>
                  <a:picLocks noGrp="1" noRot="1" noChangeAspect="1" noMove="1" noResize="1" noEditPoints="1" noAdjustHandles="1" noChangeArrowheads="1" noChangeShapeType="1"/>
                </p:cNvPicPr>
                <p:nvPr/>
              </p:nvPicPr>
              <p:blipFill>
                <a:blip r:embed="rId25"/>
                <a:stretch>
                  <a:fillRect/>
                </a:stretch>
              </p:blipFill>
              <p:spPr>
                <a:xfrm>
                  <a:off x="11911246" y="2571749"/>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EC73B6DB-AA05-4E65-8D99-79F8A1CE38ED}"/>
                    </a:ext>
                  </a:extLst>
                </p:cNvPr>
                <p:cNvGraphicFramePr>
                  <a:graphicFrameLocks noChangeAspect="1"/>
                </p:cNvGraphicFramePr>
                <p:nvPr/>
              </p:nvGraphicFramePr>
              <p:xfrm>
                <a:off x="24363852" y="2588111"/>
                <a:ext cx="3048000" cy="1714500"/>
              </p:xfrm>
              <a:graphic>
                <a:graphicData uri="http://schemas.microsoft.com/office/powerpoint/2016/sectionzoom">
                  <psez:sectionZm>
                    <psez:sectionZmObj sectionId="{7B9E9057-D942-47F3-871A-294B32A43995}">
                      <psez:zmPr id="{1F5390DE-4FD0-4623-AF77-4CAE5AC07EB6}" transitionDur="1000">
                        <p166:blipFill xmlns:p166="http://schemas.microsoft.com/office/powerpoint/2016/6/main">
                          <a:blip r:embed="rId2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3" name="Section Zoom 32">
                  <a:hlinkClick r:id="rId27" action="ppaction://hlinksldjump"/>
                  <a:extLst>
                    <a:ext uri="{FF2B5EF4-FFF2-40B4-BE49-F238E27FC236}">
                      <a16:creationId xmlns:a16="http://schemas.microsoft.com/office/drawing/2014/main" id="{EC73B6DB-AA05-4E65-8D99-79F8A1CE38ED}"/>
                    </a:ext>
                  </a:extLst>
                </p:cNvPr>
                <p:cNvPicPr>
                  <a:picLocks noGrp="1" noRot="1" noChangeAspect="1" noMove="1" noResize="1" noEditPoints="1" noAdjustHandles="1" noChangeArrowheads="1" noChangeShapeType="1"/>
                </p:cNvPicPr>
                <p:nvPr/>
              </p:nvPicPr>
              <p:blipFill>
                <a:blip r:embed="rId28"/>
                <a:stretch>
                  <a:fillRect/>
                </a:stretch>
              </p:blipFill>
              <p:spPr>
                <a:xfrm>
                  <a:off x="15399802" y="2571749"/>
                  <a:ext cx="3048000" cy="1714500"/>
                </a:xfrm>
                <a:prstGeom prst="rect">
                  <a:avLst/>
                </a:prstGeom>
                <a:ln w="3175">
                  <a:solidFill>
                    <a:prstClr val="ltGray"/>
                  </a:solidFill>
                </a:ln>
              </p:spPr>
            </p:pic>
          </mc:Fallback>
        </mc:AlternateContent>
      </p:grpSp>
      <p:pic>
        <p:nvPicPr>
          <p:cNvPr id="34" name="Picture 33">
            <a:hlinkClick r:id="" action="ppaction://hlinkshowjump?jump=previousslide"/>
            <a:extLst>
              <a:ext uri="{FF2B5EF4-FFF2-40B4-BE49-F238E27FC236}">
                <a16:creationId xmlns:a16="http://schemas.microsoft.com/office/drawing/2014/main" id="{FDB8C363-A4E7-4049-936C-DAC32B2F4F61}"/>
              </a:ext>
            </a:extLst>
          </p:cNvPr>
          <p:cNvPicPr>
            <a:picLocks noChangeAspect="1"/>
          </p:cNvPicPr>
          <p:nvPr/>
        </p:nvPicPr>
        <p:blipFill>
          <a:blip r:embed="rId29"/>
          <a:stretch>
            <a:fillRect/>
          </a:stretch>
        </p:blipFill>
        <p:spPr>
          <a:xfrm>
            <a:off x="721305" y="5073945"/>
            <a:ext cx="952500" cy="952500"/>
          </a:xfrm>
          <a:prstGeom prst="rect">
            <a:avLst/>
          </a:prstGeom>
        </p:spPr>
      </p:pic>
      <p:sp>
        <p:nvSpPr>
          <p:cNvPr id="14" name="TextBox 13">
            <a:extLst>
              <a:ext uri="{FF2B5EF4-FFF2-40B4-BE49-F238E27FC236}">
                <a16:creationId xmlns:a16="http://schemas.microsoft.com/office/drawing/2014/main" id="{CFFC0451-7E24-430F-B1CE-B38CFB00C6EE}"/>
              </a:ext>
            </a:extLst>
          </p:cNvPr>
          <p:cNvSpPr txBox="1"/>
          <p:nvPr/>
        </p:nvSpPr>
        <p:spPr>
          <a:xfrm>
            <a:off x="1349349" y="265678"/>
            <a:ext cx="5516217"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a:latin typeface="Algerian" panose="04020705040A02060702" pitchFamily="82" charset="0"/>
              </a:rPr>
              <a:t>Senior Project</a:t>
            </a:r>
          </a:p>
        </p:txBody>
      </p:sp>
      <p:sp>
        <p:nvSpPr>
          <p:cNvPr id="15" name="TextBox 14">
            <a:extLst>
              <a:ext uri="{FF2B5EF4-FFF2-40B4-BE49-F238E27FC236}">
                <a16:creationId xmlns:a16="http://schemas.microsoft.com/office/drawing/2014/main" id="{390A1F83-8C32-46AA-A3B7-27C739FE1EE4}"/>
              </a:ext>
            </a:extLst>
          </p:cNvPr>
          <p:cNvSpPr txBox="1"/>
          <p:nvPr/>
        </p:nvSpPr>
        <p:spPr>
          <a:xfrm>
            <a:off x="5061867" y="1729934"/>
            <a:ext cx="266647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t>Kafka</a:t>
            </a:r>
          </a:p>
        </p:txBody>
      </p:sp>
    </p:spTree>
    <p:extLst>
      <p:ext uri="{BB962C8B-B14F-4D97-AF65-F5344CB8AC3E}">
        <p14:creationId xmlns:p14="http://schemas.microsoft.com/office/powerpoint/2010/main" val="1925754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8" name="Rectangle: Top Corners Rounded 127">
            <a:extLst>
              <a:ext uri="{FF2B5EF4-FFF2-40B4-BE49-F238E27FC236}">
                <a16:creationId xmlns:a16="http://schemas.microsoft.com/office/drawing/2014/main" id="{743AE01E-6B54-47DE-AC40-903D22718BB9}"/>
              </a:ext>
            </a:extLst>
          </p:cNvPr>
          <p:cNvSpPr/>
          <p:nvPr/>
        </p:nvSpPr>
        <p:spPr>
          <a:xfrm rot="5400000">
            <a:off x="848140" y="2844172"/>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grpSp>
        <p:nvGrpSpPr>
          <p:cNvPr id="34" name="Group 33">
            <a:extLst>
              <a:ext uri="{FF2B5EF4-FFF2-40B4-BE49-F238E27FC236}">
                <a16:creationId xmlns:a16="http://schemas.microsoft.com/office/drawing/2014/main" id="{FA7FB438-D08C-4628-B689-96C71D981E9C}"/>
              </a:ext>
            </a:extLst>
          </p:cNvPr>
          <p:cNvGrpSpPr/>
          <p:nvPr/>
        </p:nvGrpSpPr>
        <p:grpSpPr>
          <a:xfrm>
            <a:off x="2922780" y="888360"/>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243380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Delivery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0" name="Picture 39">
            <a:extLst>
              <a:ext uri="{FF2B5EF4-FFF2-40B4-BE49-F238E27FC236}">
                <a16:creationId xmlns:a16="http://schemas.microsoft.com/office/drawing/2014/main" id="{46B2B1EC-3B41-4BAB-849C-27B010FD910F}"/>
              </a:ext>
            </a:extLst>
          </p:cNvPr>
          <p:cNvPicPr>
            <a:picLocks noChangeAspect="1"/>
          </p:cNvPicPr>
          <p:nvPr/>
        </p:nvPicPr>
        <p:blipFill>
          <a:blip r:embed="rId4"/>
          <a:stretch>
            <a:fillRect/>
          </a:stretch>
        </p:blipFill>
        <p:spPr>
          <a:xfrm>
            <a:off x="2901044" y="691152"/>
            <a:ext cx="1098289" cy="1098289"/>
          </a:xfrm>
          <a:prstGeom prst="rect">
            <a:avLst/>
          </a:prstGeom>
        </p:spPr>
      </p:pic>
      <p:pic>
        <p:nvPicPr>
          <p:cNvPr id="3" name="Picture 2">
            <a:extLst>
              <a:ext uri="{FF2B5EF4-FFF2-40B4-BE49-F238E27FC236}">
                <a16:creationId xmlns:a16="http://schemas.microsoft.com/office/drawing/2014/main" id="{E7D1266D-319A-43F1-A8CA-B23688D1C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4557" y="1872791"/>
            <a:ext cx="5387706" cy="4973709"/>
          </a:xfrm>
          <a:prstGeom prst="rect">
            <a:avLst/>
          </a:prstGeom>
        </p:spPr>
      </p:pic>
      <p:sp>
        <p:nvSpPr>
          <p:cNvPr id="37" name="TextBox 36">
            <a:extLst>
              <a:ext uri="{FF2B5EF4-FFF2-40B4-BE49-F238E27FC236}">
                <a16:creationId xmlns:a16="http://schemas.microsoft.com/office/drawing/2014/main" id="{65C00FEB-EA60-40CC-A216-8BEAE72F2983}"/>
              </a:ext>
            </a:extLst>
          </p:cNvPr>
          <p:cNvSpPr txBox="1"/>
          <p:nvPr/>
        </p:nvSpPr>
        <p:spPr>
          <a:xfrm>
            <a:off x="8554474" y="1850767"/>
            <a:ext cx="3255472"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Similar to the reservation page The user need to be logged in to access the delivery page .The user can order deliveries after entering the required information and sharing his location.An estimated time of the order will show once he share his location . Additionally, users can view their upcoming  deliveries.</a:t>
            </a:r>
          </a:p>
        </p:txBody>
      </p:sp>
      <p:sp>
        <p:nvSpPr>
          <p:cNvPr id="36" name="Rectangle 35">
            <a:hlinkClick r:id="rId6" action="ppaction://hlinksldjump"/>
            <a:extLst>
              <a:ext uri="{FF2B5EF4-FFF2-40B4-BE49-F238E27FC236}">
                <a16:creationId xmlns:a16="http://schemas.microsoft.com/office/drawing/2014/main" id="{59CA277B-CEE5-48BB-A42E-1023C3FDF46B}"/>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2CF5A93-498E-4819-AFD6-0A078FDC6F92}"/>
              </a:ext>
            </a:extLst>
          </p:cNvPr>
          <p:cNvGrpSpPr/>
          <p:nvPr/>
        </p:nvGrpSpPr>
        <p:grpSpPr>
          <a:xfrm>
            <a:off x="328705" y="830282"/>
            <a:ext cx="1826638" cy="4042145"/>
            <a:chOff x="356120" y="801529"/>
            <a:chExt cx="1826638" cy="4042145"/>
          </a:xfrm>
        </p:grpSpPr>
        <p:pic>
          <p:nvPicPr>
            <p:cNvPr id="39" name="Picture 38">
              <a:extLst>
                <a:ext uri="{FF2B5EF4-FFF2-40B4-BE49-F238E27FC236}">
                  <a16:creationId xmlns:a16="http://schemas.microsoft.com/office/drawing/2014/main" id="{C4EEDDF4-3E23-4C0B-BDD3-4C81A9E152FA}"/>
                </a:ext>
              </a:extLst>
            </p:cNvPr>
            <p:cNvPicPr>
              <a:picLocks noChangeAspect="1"/>
            </p:cNvPicPr>
            <p:nvPr/>
          </p:nvPicPr>
          <p:blipFill>
            <a:blip r:embed="rId7"/>
            <a:stretch>
              <a:fillRect/>
            </a:stretch>
          </p:blipFill>
          <p:spPr>
            <a:xfrm>
              <a:off x="371394" y="4304831"/>
              <a:ext cx="538843" cy="538843"/>
            </a:xfrm>
            <a:prstGeom prst="rect">
              <a:avLst/>
            </a:prstGeom>
          </p:spPr>
        </p:pic>
        <p:sp>
          <p:nvSpPr>
            <p:cNvPr id="41" name="TextBox 40">
              <a:hlinkClick r:id="rId8" action="ppaction://hlinksldjump"/>
              <a:extLst>
                <a:ext uri="{FF2B5EF4-FFF2-40B4-BE49-F238E27FC236}">
                  <a16:creationId xmlns:a16="http://schemas.microsoft.com/office/drawing/2014/main" id="{849335C6-FC17-48AE-904C-851F25116D8B}"/>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42" name="Group 41">
              <a:extLst>
                <a:ext uri="{FF2B5EF4-FFF2-40B4-BE49-F238E27FC236}">
                  <a16:creationId xmlns:a16="http://schemas.microsoft.com/office/drawing/2014/main" id="{A22C088D-5445-4686-904A-1AE989968FB6}"/>
                </a:ext>
              </a:extLst>
            </p:cNvPr>
            <p:cNvGrpSpPr/>
            <p:nvPr/>
          </p:nvGrpSpPr>
          <p:grpSpPr>
            <a:xfrm>
              <a:off x="356120" y="801529"/>
              <a:ext cx="1826638" cy="3561301"/>
              <a:chOff x="356120" y="801529"/>
              <a:chExt cx="1826638" cy="3561301"/>
            </a:xfrm>
          </p:grpSpPr>
          <p:grpSp>
            <p:nvGrpSpPr>
              <p:cNvPr id="43" name="Group 42">
                <a:extLst>
                  <a:ext uri="{FF2B5EF4-FFF2-40B4-BE49-F238E27FC236}">
                    <a16:creationId xmlns:a16="http://schemas.microsoft.com/office/drawing/2014/main" id="{28CFD1E9-F8FE-41A3-83E7-4C0EF0D1F561}"/>
                  </a:ext>
                </a:extLst>
              </p:cNvPr>
              <p:cNvGrpSpPr/>
              <p:nvPr/>
            </p:nvGrpSpPr>
            <p:grpSpPr>
              <a:xfrm>
                <a:off x="384329" y="801529"/>
                <a:ext cx="1798429" cy="3415969"/>
                <a:chOff x="384329" y="801529"/>
                <a:chExt cx="1798429" cy="3415969"/>
              </a:xfrm>
            </p:grpSpPr>
            <p:sp>
              <p:nvSpPr>
                <p:cNvPr id="45" name="TextBox 44">
                  <a:hlinkClick r:id="rId9" action="ppaction://hlinksldjump"/>
                  <a:extLst>
                    <a:ext uri="{FF2B5EF4-FFF2-40B4-BE49-F238E27FC236}">
                      <a16:creationId xmlns:a16="http://schemas.microsoft.com/office/drawing/2014/main" id="{BBE6854B-A16F-457E-B0F1-D52B40336E66}"/>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46" name="Group 45">
                  <a:extLst>
                    <a:ext uri="{FF2B5EF4-FFF2-40B4-BE49-F238E27FC236}">
                      <a16:creationId xmlns:a16="http://schemas.microsoft.com/office/drawing/2014/main" id="{EC641874-04B2-4109-9BE5-DB4D0D7734B2}"/>
                    </a:ext>
                  </a:extLst>
                </p:cNvPr>
                <p:cNvGrpSpPr/>
                <p:nvPr/>
              </p:nvGrpSpPr>
              <p:grpSpPr>
                <a:xfrm>
                  <a:off x="384329" y="801529"/>
                  <a:ext cx="1798429" cy="2947915"/>
                  <a:chOff x="384329" y="801529"/>
                  <a:chExt cx="1798429" cy="2947915"/>
                </a:xfrm>
              </p:grpSpPr>
              <p:grpSp>
                <p:nvGrpSpPr>
                  <p:cNvPr id="47" name="Group 46">
                    <a:extLst>
                      <a:ext uri="{FF2B5EF4-FFF2-40B4-BE49-F238E27FC236}">
                        <a16:creationId xmlns:a16="http://schemas.microsoft.com/office/drawing/2014/main" id="{BC28FB50-4E54-4E12-94D9-A796FAA638CE}"/>
                      </a:ext>
                    </a:extLst>
                  </p:cNvPr>
                  <p:cNvGrpSpPr/>
                  <p:nvPr/>
                </p:nvGrpSpPr>
                <p:grpSpPr>
                  <a:xfrm>
                    <a:off x="409469" y="888360"/>
                    <a:ext cx="1773289" cy="2778250"/>
                    <a:chOff x="409469" y="888360"/>
                    <a:chExt cx="1773289" cy="2778250"/>
                  </a:xfrm>
                </p:grpSpPr>
                <p:grpSp>
                  <p:nvGrpSpPr>
                    <p:cNvPr id="50" name="Group 49">
                      <a:extLst>
                        <a:ext uri="{FF2B5EF4-FFF2-40B4-BE49-F238E27FC236}">
                          <a16:creationId xmlns:a16="http://schemas.microsoft.com/office/drawing/2014/main" id="{36BA0162-C4BB-4DAD-AE1F-1AC9EFB764F0}"/>
                        </a:ext>
                      </a:extLst>
                    </p:cNvPr>
                    <p:cNvGrpSpPr/>
                    <p:nvPr/>
                  </p:nvGrpSpPr>
                  <p:grpSpPr>
                    <a:xfrm>
                      <a:off x="409469" y="888360"/>
                      <a:ext cx="1773289" cy="2778250"/>
                      <a:chOff x="409469" y="888360"/>
                      <a:chExt cx="1773289" cy="2778250"/>
                    </a:xfrm>
                  </p:grpSpPr>
                  <p:grpSp>
                    <p:nvGrpSpPr>
                      <p:cNvPr id="52" name="Group 51">
                        <a:extLst>
                          <a:ext uri="{FF2B5EF4-FFF2-40B4-BE49-F238E27FC236}">
                            <a16:creationId xmlns:a16="http://schemas.microsoft.com/office/drawing/2014/main" id="{E806C83E-5E66-4A99-BCCF-8485288EE423}"/>
                          </a:ext>
                        </a:extLst>
                      </p:cNvPr>
                      <p:cNvGrpSpPr/>
                      <p:nvPr/>
                    </p:nvGrpSpPr>
                    <p:grpSpPr>
                      <a:xfrm>
                        <a:off x="479718" y="888360"/>
                        <a:ext cx="1703040" cy="2778250"/>
                        <a:chOff x="500762" y="860759"/>
                        <a:chExt cx="1703040" cy="2778250"/>
                      </a:xfrm>
                    </p:grpSpPr>
                    <p:pic>
                      <p:nvPicPr>
                        <p:cNvPr id="54" name="Picture 53">
                          <a:extLst>
                            <a:ext uri="{FF2B5EF4-FFF2-40B4-BE49-F238E27FC236}">
                              <a16:creationId xmlns:a16="http://schemas.microsoft.com/office/drawing/2014/main" id="{4815B5B4-D9F1-4E9E-85DD-53DFE6C4C0A7}"/>
                            </a:ext>
                          </a:extLst>
                        </p:cNvPr>
                        <p:cNvPicPr>
                          <a:picLocks noChangeAspect="1"/>
                        </p:cNvPicPr>
                        <p:nvPr/>
                      </p:nvPicPr>
                      <p:blipFill>
                        <a:blip r:embed="rId10"/>
                        <a:stretch>
                          <a:fillRect/>
                        </a:stretch>
                      </p:blipFill>
                      <p:spPr>
                        <a:xfrm>
                          <a:off x="500762" y="1396102"/>
                          <a:ext cx="495767" cy="495767"/>
                        </a:xfrm>
                        <a:prstGeom prst="rect">
                          <a:avLst/>
                        </a:prstGeom>
                      </p:spPr>
                    </p:pic>
                    <p:grpSp>
                      <p:nvGrpSpPr>
                        <p:cNvPr id="55" name="Group 54">
                          <a:extLst>
                            <a:ext uri="{FF2B5EF4-FFF2-40B4-BE49-F238E27FC236}">
                              <a16:creationId xmlns:a16="http://schemas.microsoft.com/office/drawing/2014/main" id="{FE9815E4-057C-4015-83FE-7054ED24E103}"/>
                            </a:ext>
                          </a:extLst>
                        </p:cNvPr>
                        <p:cNvGrpSpPr/>
                        <p:nvPr/>
                      </p:nvGrpSpPr>
                      <p:grpSpPr>
                        <a:xfrm>
                          <a:off x="912486" y="860759"/>
                          <a:ext cx="1291316" cy="2778250"/>
                          <a:chOff x="4862285" y="1364342"/>
                          <a:chExt cx="1291316" cy="2778250"/>
                        </a:xfrm>
                      </p:grpSpPr>
                      <p:sp>
                        <p:nvSpPr>
                          <p:cNvPr id="56" name="TextBox 55">
                            <a:hlinkClick r:id="rId6" action="ppaction://hlinksldjump"/>
                            <a:extLst>
                              <a:ext uri="{FF2B5EF4-FFF2-40B4-BE49-F238E27FC236}">
                                <a16:creationId xmlns:a16="http://schemas.microsoft.com/office/drawing/2014/main" id="{81CDBC83-3CED-401A-8391-E7B434734A51}"/>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57" name="TextBox 56">
                            <a:hlinkClick r:id="rId11" action="ppaction://hlinksldjump"/>
                            <a:extLst>
                              <a:ext uri="{FF2B5EF4-FFF2-40B4-BE49-F238E27FC236}">
                                <a16:creationId xmlns:a16="http://schemas.microsoft.com/office/drawing/2014/main" id="{30E7088D-439C-4075-9318-1A36A2D37657}"/>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58" name="TextBox 57">
                            <a:hlinkClick r:id="rId12" action="ppaction://hlinksldjump"/>
                            <a:extLst>
                              <a:ext uri="{FF2B5EF4-FFF2-40B4-BE49-F238E27FC236}">
                                <a16:creationId xmlns:a16="http://schemas.microsoft.com/office/drawing/2014/main" id="{2EA91FCF-74B6-4C08-805B-8F2BCCB712CA}"/>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hlinkClick r:id="rId13" action="ppaction://hlinksldjump"/>
                            <a:extLst>
                              <a:ext uri="{FF2B5EF4-FFF2-40B4-BE49-F238E27FC236}">
                                <a16:creationId xmlns:a16="http://schemas.microsoft.com/office/drawing/2014/main" id="{3C3DA395-8FF9-4F36-8382-03E6361166BF}"/>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60" name="TextBox 59">
                            <a:hlinkClick r:id="rId14" action="ppaction://hlinksldjump"/>
                            <a:extLst>
                              <a:ext uri="{FF2B5EF4-FFF2-40B4-BE49-F238E27FC236}">
                                <a16:creationId xmlns:a16="http://schemas.microsoft.com/office/drawing/2014/main" id="{C014D26F-6305-4C49-A2B2-FE2A31AAC14E}"/>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53" name="Picture 52">
                        <a:extLst>
                          <a:ext uri="{FF2B5EF4-FFF2-40B4-BE49-F238E27FC236}">
                            <a16:creationId xmlns:a16="http://schemas.microsoft.com/office/drawing/2014/main" id="{F2D05B23-7622-4A3B-BF8D-CE68087C2835}"/>
                          </a:ext>
                        </a:extLst>
                      </p:cNvPr>
                      <p:cNvPicPr>
                        <a:picLocks noChangeAspect="1"/>
                      </p:cNvPicPr>
                      <p:nvPr/>
                    </p:nvPicPr>
                    <p:blipFill>
                      <a:blip r:embed="rId15"/>
                      <a:stretch>
                        <a:fillRect/>
                      </a:stretch>
                    </p:blipFill>
                    <p:spPr>
                      <a:xfrm>
                        <a:off x="409469" y="2010664"/>
                        <a:ext cx="535933" cy="535933"/>
                      </a:xfrm>
                      <a:prstGeom prst="rect">
                        <a:avLst/>
                      </a:prstGeom>
                    </p:spPr>
                  </p:pic>
                </p:grpSp>
                <p:pic>
                  <p:nvPicPr>
                    <p:cNvPr id="51" name="Picture 50">
                      <a:extLst>
                        <a:ext uri="{FF2B5EF4-FFF2-40B4-BE49-F238E27FC236}">
                          <a16:creationId xmlns:a16="http://schemas.microsoft.com/office/drawing/2014/main" id="{8B202736-6156-469C-AD56-92D9BE8477BE}"/>
                        </a:ext>
                      </a:extLst>
                    </p:cNvPr>
                    <p:cNvPicPr>
                      <a:picLocks noChangeAspect="1"/>
                    </p:cNvPicPr>
                    <p:nvPr/>
                  </p:nvPicPr>
                  <p:blipFill>
                    <a:blip r:embed="rId16"/>
                    <a:stretch>
                      <a:fillRect/>
                    </a:stretch>
                  </p:blipFill>
                  <p:spPr>
                    <a:xfrm>
                      <a:off x="479718" y="2628945"/>
                      <a:ext cx="443454" cy="443454"/>
                    </a:xfrm>
                    <a:prstGeom prst="rect">
                      <a:avLst/>
                    </a:prstGeom>
                  </p:spPr>
                </p:pic>
              </p:grpSp>
              <p:pic>
                <p:nvPicPr>
                  <p:cNvPr id="48" name="Picture 47">
                    <a:extLst>
                      <a:ext uri="{FF2B5EF4-FFF2-40B4-BE49-F238E27FC236}">
                        <a16:creationId xmlns:a16="http://schemas.microsoft.com/office/drawing/2014/main" id="{DF75029C-8DB4-4AF4-990C-ED5B21B7AFD0}"/>
                      </a:ext>
                    </a:extLst>
                  </p:cNvPr>
                  <p:cNvPicPr>
                    <a:picLocks noChangeAspect="1"/>
                  </p:cNvPicPr>
                  <p:nvPr/>
                </p:nvPicPr>
                <p:blipFill>
                  <a:blip r:embed="rId17"/>
                  <a:stretch>
                    <a:fillRect/>
                  </a:stretch>
                </p:blipFill>
                <p:spPr>
                  <a:xfrm>
                    <a:off x="460082" y="801529"/>
                    <a:ext cx="482725" cy="482725"/>
                  </a:xfrm>
                  <a:prstGeom prst="rect">
                    <a:avLst/>
                  </a:prstGeom>
                </p:spPr>
              </p:pic>
              <p:pic>
                <p:nvPicPr>
                  <p:cNvPr id="49" name="Picture 48">
                    <a:extLst>
                      <a:ext uri="{FF2B5EF4-FFF2-40B4-BE49-F238E27FC236}">
                        <a16:creationId xmlns:a16="http://schemas.microsoft.com/office/drawing/2014/main" id="{4CA34B6D-2C1E-46D2-8248-BD2513133DB9}"/>
                      </a:ext>
                    </a:extLst>
                  </p:cNvPr>
                  <p:cNvPicPr>
                    <a:picLocks noChangeAspect="1"/>
                  </p:cNvPicPr>
                  <p:nvPr/>
                </p:nvPicPr>
                <p:blipFill>
                  <a:blip r:embed="rId18"/>
                  <a:stretch>
                    <a:fillRect/>
                  </a:stretch>
                </p:blipFill>
                <p:spPr>
                  <a:xfrm>
                    <a:off x="384329" y="3210601"/>
                    <a:ext cx="538843" cy="538843"/>
                  </a:xfrm>
                  <a:prstGeom prst="rect">
                    <a:avLst/>
                  </a:prstGeom>
                </p:spPr>
              </p:pic>
            </p:grpSp>
          </p:grpSp>
          <p:pic>
            <p:nvPicPr>
              <p:cNvPr id="44" name="Picture 43">
                <a:extLst>
                  <a:ext uri="{FF2B5EF4-FFF2-40B4-BE49-F238E27FC236}">
                    <a16:creationId xmlns:a16="http://schemas.microsoft.com/office/drawing/2014/main" id="{B49553F0-AA8D-43FD-ACDD-5652F40339B4}"/>
                  </a:ext>
                </a:extLst>
              </p:cNvPr>
              <p:cNvPicPr>
                <a:picLocks noChangeAspect="1"/>
              </p:cNvPicPr>
              <p:nvPr/>
            </p:nvPicPr>
            <p:blipFill>
              <a:blip r:embed="rId4"/>
              <a:stretch>
                <a:fillRect/>
              </a:stretch>
            </p:blipFill>
            <p:spPr>
              <a:xfrm>
                <a:off x="356120" y="3720198"/>
                <a:ext cx="642632" cy="642632"/>
              </a:xfrm>
              <a:prstGeom prst="rect">
                <a:avLst/>
              </a:prstGeom>
            </p:spPr>
          </p:pic>
        </p:grpSp>
      </p:grpSp>
      <p:sp>
        <p:nvSpPr>
          <p:cNvPr id="61" name="Freeform: Shape 60" descr="Close">
            <a:hlinkClick r:id="rId19" action="ppaction://hlinksldjump"/>
            <a:extLst>
              <a:ext uri="{FF2B5EF4-FFF2-40B4-BE49-F238E27FC236}">
                <a16:creationId xmlns:a16="http://schemas.microsoft.com/office/drawing/2014/main" id="{8F991D8D-ECE7-4AD8-A24B-E783415BBB28}"/>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775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grpId="0" nodeType="withEffect">
                                  <p:stCondLst>
                                    <p:cond delay="0"/>
                                  </p:stCondLst>
                                  <p:childTnLst>
                                    <p:animMotion origin="layout" path="M 3.75E-6 -1.11111E-6 L -0.19245 -1.11111E-6 " pathEditMode="relative" rAng="0" ptsTypes="AA">
                                      <p:cBhvr>
                                        <p:cTn id="10" dur="750" fill="hold"/>
                                        <p:tgtEl>
                                          <p:spTgt spid="37"/>
                                        </p:tgtEl>
                                        <p:attrNameLst>
                                          <p:attrName>ppt_x</p:attrName>
                                          <p:attrName>ppt_y</p:attrName>
                                        </p:attrNameLst>
                                      </p:cBhvr>
                                      <p:rCtr x="-9622" y="0"/>
                                    </p:animMotion>
                                  </p:childTnLst>
                                </p:cTn>
                              </p:par>
                              <p:par>
                                <p:cTn id="11" presetID="35" presetClass="path" presetSubtype="0" accel="50000" decel="50000" fill="hold" nodeType="withEffect">
                                  <p:stCondLst>
                                    <p:cond delay="0"/>
                                  </p:stCondLst>
                                  <p:childTnLst>
                                    <p:animMotion origin="layout" path="M 2.08333E-6 -2.59259E-6 L -0.19245 -2.59259E-6 " pathEditMode="relative" rAng="0" ptsTypes="AA">
                                      <p:cBhvr>
                                        <p:cTn id="12" dur="750" fill="hold"/>
                                        <p:tgtEl>
                                          <p:spTgt spid="3"/>
                                        </p:tgtEl>
                                        <p:attrNameLst>
                                          <p:attrName>ppt_x</p:attrName>
                                          <p:attrName>ppt_y</p:attrName>
                                        </p:attrNameLst>
                                      </p:cBhvr>
                                      <p:rCtr x="-9622" y="0"/>
                                    </p:animMotion>
                                  </p:childTnLst>
                                </p:cTn>
                              </p:par>
                              <p:par>
                                <p:cTn id="13" presetID="35" presetClass="path" presetSubtype="0" accel="50000" decel="50000" fill="hold" nodeType="withEffect">
                                  <p:stCondLst>
                                    <p:cond delay="0"/>
                                  </p:stCondLst>
                                  <p:childTnLst>
                                    <p:animMotion origin="layout" path="M 2.08333E-6 -2.59259E-6 L -0.19245 -2.59259E-6 " pathEditMode="relative" rAng="0" ptsTypes="AA">
                                      <p:cBhvr>
                                        <p:cTn id="14" dur="750" fill="hold"/>
                                        <p:tgtEl>
                                          <p:spTgt spid="34"/>
                                        </p:tgtEl>
                                        <p:attrNameLst>
                                          <p:attrName>ppt_x</p:attrName>
                                          <p:attrName>ppt_y</p:attrName>
                                        </p:attrNameLst>
                                      </p:cBhvr>
                                      <p:rCtr x="-9622" y="0"/>
                                    </p:animMotion>
                                  </p:childTnLst>
                                </p:cTn>
                              </p:par>
                              <p:par>
                                <p:cTn id="15" presetID="35" presetClass="path" presetSubtype="0" accel="50000" decel="50000" fill="hold" nodeType="withEffect">
                                  <p:stCondLst>
                                    <p:cond delay="0"/>
                                  </p:stCondLst>
                                  <p:childTnLst>
                                    <p:animMotion origin="layout" path="M 2.08333E-6 -2.59259E-6 L -0.19245 -2.59259E-6 " pathEditMode="relative" rAng="0" ptsTypes="AA">
                                      <p:cBhvr>
                                        <p:cTn id="16" dur="750" fill="hold"/>
                                        <p:tgtEl>
                                          <p:spTgt spid="40"/>
                                        </p:tgtEl>
                                        <p:attrNameLst>
                                          <p:attrName>ppt_x</p:attrName>
                                          <p:attrName>ppt_y</p:attrName>
                                        </p:attrNameLst>
                                      </p:cBhvr>
                                      <p:rCtr x="-9622" y="0"/>
                                    </p:animMotion>
                                  </p:childTnLst>
                                </p:cTn>
                              </p:par>
                              <p:par>
                                <p:cTn id="17" presetID="10" presetClass="exit" presetSubtype="0" fill="hold" nodeType="withEffect">
                                  <p:stCondLst>
                                    <p:cond delay="0"/>
                                  </p:stCondLst>
                                  <p:childTnLst>
                                    <p:animEffect transition="out" filter="fade">
                                      <p:cBhvr>
                                        <p:cTn id="18" dur="250"/>
                                        <p:tgtEl>
                                          <p:spTgt spid="38"/>
                                        </p:tgtEl>
                                      </p:cBhvr>
                                    </p:animEffect>
                                    <p:set>
                                      <p:cBhvr>
                                        <p:cTn id="19" dur="1" fill="hold">
                                          <p:stCondLst>
                                            <p:cond delay="249"/>
                                          </p:stCondLst>
                                        </p:cTn>
                                        <p:tgtEl>
                                          <p:spTgt spid="3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50"/>
                                        <p:tgtEl>
                                          <p:spTgt spid="128"/>
                                        </p:tgtEl>
                                      </p:cBhvr>
                                    </p:animEffect>
                                    <p:set>
                                      <p:cBhvr>
                                        <p:cTn id="22" dur="1" fill="hold">
                                          <p:stCondLst>
                                            <p:cond delay="249"/>
                                          </p:stCondLst>
                                        </p:cTn>
                                        <p:tgtEl>
                                          <p:spTgt spid="1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1" nodeType="clickEffect">
                                  <p:stCondLst>
                                    <p:cond delay="0"/>
                                  </p:stCondLst>
                                  <p:childTnLst>
                                    <p:animMotion origin="layout" path="M -0.19245 -2.96296E-6 L 1.45833E-6 -2.96296E-6 " pathEditMode="relative" rAng="0" ptsTypes="AA">
                                      <p:cBhvr>
                                        <p:cTn id="26" dur="750" fill="hold"/>
                                        <p:tgtEl>
                                          <p:spTgt spid="4"/>
                                        </p:tgtEl>
                                        <p:attrNameLst>
                                          <p:attrName>ppt_x</p:attrName>
                                          <p:attrName>ppt_y</p:attrName>
                                        </p:attrNameLst>
                                      </p:cBhvr>
                                      <p:rCtr x="9570" y="0"/>
                                    </p:animMotion>
                                  </p:childTnLst>
                                </p:cTn>
                              </p:par>
                              <p:par>
                                <p:cTn id="27" presetID="63" presetClass="path" presetSubtype="0" accel="50000" decel="50000" fill="hold" grpId="1" nodeType="withEffect">
                                  <p:stCondLst>
                                    <p:cond delay="0"/>
                                  </p:stCondLst>
                                  <p:childTnLst>
                                    <p:animMotion origin="layout" path="M -0.19245 -2.96296E-6 L 1.45833E-6 -2.96296E-6 " pathEditMode="relative" rAng="0" ptsTypes="AA">
                                      <p:cBhvr>
                                        <p:cTn id="28" dur="750" fill="hold"/>
                                        <p:tgtEl>
                                          <p:spTgt spid="11"/>
                                        </p:tgtEl>
                                        <p:attrNameLst>
                                          <p:attrName>ppt_x</p:attrName>
                                          <p:attrName>ppt_y</p:attrName>
                                        </p:attrNameLst>
                                      </p:cBhvr>
                                      <p:rCtr x="9570" y="0"/>
                                    </p:animMotion>
                                  </p:childTnLst>
                                </p:cTn>
                              </p:par>
                              <p:par>
                                <p:cTn id="29" presetID="63" presetClass="path" presetSubtype="0" accel="50000" decel="50000" fill="hold" grpId="1" nodeType="withEffect">
                                  <p:stCondLst>
                                    <p:cond delay="0"/>
                                  </p:stCondLst>
                                  <p:childTnLst>
                                    <p:animMotion origin="layout" path="M -0.19245 -1.11111E-6 L 3.75E-6 -1.11111E-6 " pathEditMode="relative" rAng="0" ptsTypes="AA">
                                      <p:cBhvr>
                                        <p:cTn id="30" dur="750" fill="hold"/>
                                        <p:tgtEl>
                                          <p:spTgt spid="37"/>
                                        </p:tgtEl>
                                        <p:attrNameLst>
                                          <p:attrName>ppt_x</p:attrName>
                                          <p:attrName>ppt_y</p:attrName>
                                        </p:attrNameLst>
                                      </p:cBhvr>
                                      <p:rCtr x="9622" y="0"/>
                                    </p:animMotion>
                                  </p:childTnLst>
                                </p:cTn>
                              </p:par>
                              <p:par>
                                <p:cTn id="31" presetID="63" presetClass="path" presetSubtype="0" accel="50000" decel="50000" fill="hold" nodeType="withEffect">
                                  <p:stCondLst>
                                    <p:cond delay="0"/>
                                  </p:stCondLst>
                                  <p:childTnLst>
                                    <p:animMotion origin="layout" path="M -0.19245 -2.59259E-6 L 2.08333E-6 -2.59259E-6 " pathEditMode="relative" rAng="0" ptsTypes="AA">
                                      <p:cBhvr>
                                        <p:cTn id="32" dur="750" fill="hold"/>
                                        <p:tgtEl>
                                          <p:spTgt spid="3"/>
                                        </p:tgtEl>
                                        <p:attrNameLst>
                                          <p:attrName>ppt_x</p:attrName>
                                          <p:attrName>ppt_y</p:attrName>
                                        </p:attrNameLst>
                                      </p:cBhvr>
                                      <p:rCtr x="9622" y="0"/>
                                    </p:animMotion>
                                  </p:childTnLst>
                                </p:cTn>
                              </p:par>
                              <p:par>
                                <p:cTn id="33" presetID="63" presetClass="path" presetSubtype="0" accel="50000" decel="50000" fill="hold" nodeType="withEffect">
                                  <p:stCondLst>
                                    <p:cond delay="0"/>
                                  </p:stCondLst>
                                  <p:childTnLst>
                                    <p:animMotion origin="layout" path="M -0.19245 -2.59259E-6 L 2.08333E-6 -2.59259E-6 " pathEditMode="relative" rAng="0" ptsTypes="AA">
                                      <p:cBhvr>
                                        <p:cTn id="34" dur="750" fill="hold"/>
                                        <p:tgtEl>
                                          <p:spTgt spid="34"/>
                                        </p:tgtEl>
                                        <p:attrNameLst>
                                          <p:attrName>ppt_x</p:attrName>
                                          <p:attrName>ppt_y</p:attrName>
                                        </p:attrNameLst>
                                      </p:cBhvr>
                                      <p:rCtr x="9622" y="0"/>
                                    </p:animMotion>
                                  </p:childTnLst>
                                </p:cTn>
                              </p:par>
                              <p:par>
                                <p:cTn id="35" presetID="63" presetClass="path" presetSubtype="0" accel="50000" decel="50000" fill="hold" nodeType="withEffect">
                                  <p:stCondLst>
                                    <p:cond delay="0"/>
                                  </p:stCondLst>
                                  <p:childTnLst>
                                    <p:animMotion origin="layout" path="M -0.19245 -2.59259E-6 L 2.08333E-6 -2.59259E-6 " pathEditMode="relative" rAng="0" ptsTypes="AA">
                                      <p:cBhvr>
                                        <p:cTn id="36" dur="750" fill="hold"/>
                                        <p:tgtEl>
                                          <p:spTgt spid="40"/>
                                        </p:tgtEl>
                                        <p:attrNameLst>
                                          <p:attrName>ppt_x</p:attrName>
                                          <p:attrName>ppt_y</p:attrName>
                                        </p:attrNameLst>
                                      </p:cBhvr>
                                      <p:rCtr x="9622" y="0"/>
                                    </p:animMotion>
                                  </p:childTnLst>
                                </p:cTn>
                              </p:par>
                              <p:par>
                                <p:cTn id="37" presetID="10" presetClass="entr" presetSubtype="0" fill="hold" nodeType="withEffect">
                                  <p:stCondLst>
                                    <p:cond delay="50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350"/>
                                        <p:tgtEl>
                                          <p:spTgt spid="38"/>
                                        </p:tgtEl>
                                      </p:cBhvr>
                                    </p:animEffect>
                                  </p:childTnLst>
                                </p:cTn>
                              </p:par>
                              <p:par>
                                <p:cTn id="40" presetID="10" presetClass="entr" presetSubtype="0" fill="hold" grpId="1" nodeType="withEffect">
                                  <p:stCondLst>
                                    <p:cond delay="500"/>
                                  </p:stCondLst>
                                  <p:childTnLst>
                                    <p:set>
                                      <p:cBhvr>
                                        <p:cTn id="41" dur="1" fill="hold">
                                          <p:stCondLst>
                                            <p:cond delay="0"/>
                                          </p:stCondLst>
                                        </p:cTn>
                                        <p:tgtEl>
                                          <p:spTgt spid="128"/>
                                        </p:tgtEl>
                                        <p:attrNameLst>
                                          <p:attrName>style.visibility</p:attrName>
                                        </p:attrNameLst>
                                      </p:cBhvr>
                                      <p:to>
                                        <p:strVal val="visible"/>
                                      </p:to>
                                    </p:set>
                                    <p:animEffect transition="in" filter="fade">
                                      <p:cBhvr>
                                        <p:cTn id="42" dur="350"/>
                                        <p:tgtEl>
                                          <p:spTgt spid="128"/>
                                        </p:tgtEl>
                                      </p:cBhvr>
                                    </p:animEffect>
                                  </p:childTnLst>
                                </p:cTn>
                              </p:par>
                            </p:childTnLst>
                          </p:cTn>
                        </p:par>
                      </p:childTnLst>
                    </p:cTn>
                  </p:par>
                </p:childTnLst>
              </p:cTn>
              <p:nextCondLst>
                <p:cond evt="onClick" delay="0">
                  <p:tgtEl>
                    <p:spTgt spid="11"/>
                  </p:tgtEl>
                </p:cond>
              </p:nextCondLst>
            </p:seq>
          </p:childTnLst>
        </p:cTn>
      </p:par>
    </p:tnLst>
    <p:bldLst>
      <p:bldP spid="128" grpId="0" animBg="1"/>
      <p:bldP spid="128" grpId="1" animBg="1"/>
      <p:bldP spid="4" grpId="0" animBg="1"/>
      <p:bldP spid="4" grpId="1" animBg="1"/>
      <p:bldP spid="11" grpId="0" animBg="1"/>
      <p:bldP spid="11" grpId="1" animBg="1"/>
      <p:bldP spid="37" grpId="0"/>
      <p:bldP spid="37"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8" name="Rectangle: Top Corners Rounded 127">
            <a:extLst>
              <a:ext uri="{FF2B5EF4-FFF2-40B4-BE49-F238E27FC236}">
                <a16:creationId xmlns:a16="http://schemas.microsoft.com/office/drawing/2014/main" id="{743AE01E-6B54-47DE-AC40-903D22718BB9}"/>
              </a:ext>
            </a:extLst>
          </p:cNvPr>
          <p:cNvSpPr/>
          <p:nvPr/>
        </p:nvSpPr>
        <p:spPr>
          <a:xfrm rot="5400000">
            <a:off x="848140" y="2844172"/>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grpSp>
        <p:nvGrpSpPr>
          <p:cNvPr id="34" name="Group 33">
            <a:extLst>
              <a:ext uri="{FF2B5EF4-FFF2-40B4-BE49-F238E27FC236}">
                <a16:creationId xmlns:a16="http://schemas.microsoft.com/office/drawing/2014/main" id="{FA7FB438-D08C-4628-B689-96C71D981E9C}"/>
              </a:ext>
            </a:extLst>
          </p:cNvPr>
          <p:cNvGrpSpPr/>
          <p:nvPr/>
        </p:nvGrpSpPr>
        <p:grpSpPr>
          <a:xfrm>
            <a:off x="2922780" y="888360"/>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243380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Delivery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0" name="Picture 39">
            <a:extLst>
              <a:ext uri="{FF2B5EF4-FFF2-40B4-BE49-F238E27FC236}">
                <a16:creationId xmlns:a16="http://schemas.microsoft.com/office/drawing/2014/main" id="{46B2B1EC-3B41-4BAB-849C-27B010FD910F}"/>
              </a:ext>
            </a:extLst>
          </p:cNvPr>
          <p:cNvPicPr>
            <a:picLocks noChangeAspect="1"/>
          </p:cNvPicPr>
          <p:nvPr/>
        </p:nvPicPr>
        <p:blipFill>
          <a:blip r:embed="rId4"/>
          <a:stretch>
            <a:fillRect/>
          </a:stretch>
        </p:blipFill>
        <p:spPr>
          <a:xfrm>
            <a:off x="2901044" y="691152"/>
            <a:ext cx="1098289" cy="1098289"/>
          </a:xfrm>
          <a:prstGeom prst="rect">
            <a:avLst/>
          </a:prstGeom>
        </p:spPr>
      </p:pic>
      <p:pic>
        <p:nvPicPr>
          <p:cNvPr id="39" name="Picture 38">
            <a:extLst>
              <a:ext uri="{FF2B5EF4-FFF2-40B4-BE49-F238E27FC236}">
                <a16:creationId xmlns:a16="http://schemas.microsoft.com/office/drawing/2014/main" id="{4BFD3B79-5D4D-4F76-88B5-E65A047396FD}"/>
              </a:ext>
            </a:extLst>
          </p:cNvPr>
          <p:cNvPicPr/>
          <p:nvPr/>
        </p:nvPicPr>
        <p:blipFill>
          <a:blip r:embed="rId5">
            <a:extLst>
              <a:ext uri="{28A0092B-C50C-407E-A947-70E740481C1C}">
                <a14:useLocalDpi xmlns:a14="http://schemas.microsoft.com/office/drawing/2010/main" val="0"/>
              </a:ext>
            </a:extLst>
          </a:blip>
          <a:stretch>
            <a:fillRect/>
          </a:stretch>
        </p:blipFill>
        <p:spPr>
          <a:xfrm>
            <a:off x="2836651" y="1870645"/>
            <a:ext cx="5841769" cy="3001767"/>
          </a:xfrm>
          <a:prstGeom prst="rect">
            <a:avLst/>
          </a:prstGeom>
        </p:spPr>
      </p:pic>
      <p:sp>
        <p:nvSpPr>
          <p:cNvPr id="33" name="Rectangle 32">
            <a:hlinkClick r:id="rId6" action="ppaction://hlinksldjump"/>
            <a:extLst>
              <a:ext uri="{FF2B5EF4-FFF2-40B4-BE49-F238E27FC236}">
                <a16:creationId xmlns:a16="http://schemas.microsoft.com/office/drawing/2014/main" id="{4F04F00D-F315-4486-ABEE-434C99AE8866}"/>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7247EF5-D57A-49C6-836C-194B87086290}"/>
              </a:ext>
            </a:extLst>
          </p:cNvPr>
          <p:cNvGrpSpPr/>
          <p:nvPr/>
        </p:nvGrpSpPr>
        <p:grpSpPr>
          <a:xfrm>
            <a:off x="328705" y="830282"/>
            <a:ext cx="1826638" cy="4042145"/>
            <a:chOff x="356120" y="801529"/>
            <a:chExt cx="1826638" cy="4042145"/>
          </a:xfrm>
        </p:grpSpPr>
        <p:pic>
          <p:nvPicPr>
            <p:cNvPr id="37" name="Picture 36">
              <a:extLst>
                <a:ext uri="{FF2B5EF4-FFF2-40B4-BE49-F238E27FC236}">
                  <a16:creationId xmlns:a16="http://schemas.microsoft.com/office/drawing/2014/main" id="{DEC965E5-5692-4BAE-BC32-074D95CFADBD}"/>
                </a:ext>
              </a:extLst>
            </p:cNvPr>
            <p:cNvPicPr>
              <a:picLocks noChangeAspect="1"/>
            </p:cNvPicPr>
            <p:nvPr/>
          </p:nvPicPr>
          <p:blipFill>
            <a:blip r:embed="rId7"/>
            <a:stretch>
              <a:fillRect/>
            </a:stretch>
          </p:blipFill>
          <p:spPr>
            <a:xfrm>
              <a:off x="371394" y="4304831"/>
              <a:ext cx="538843" cy="538843"/>
            </a:xfrm>
            <a:prstGeom prst="rect">
              <a:avLst/>
            </a:prstGeom>
          </p:spPr>
        </p:pic>
        <p:sp>
          <p:nvSpPr>
            <p:cNvPr id="38" name="TextBox 37">
              <a:hlinkClick r:id="rId8" action="ppaction://hlinksldjump"/>
              <a:extLst>
                <a:ext uri="{FF2B5EF4-FFF2-40B4-BE49-F238E27FC236}">
                  <a16:creationId xmlns:a16="http://schemas.microsoft.com/office/drawing/2014/main" id="{962B7061-2B50-4207-80C2-74A188FAF077}"/>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41" name="Group 40">
              <a:extLst>
                <a:ext uri="{FF2B5EF4-FFF2-40B4-BE49-F238E27FC236}">
                  <a16:creationId xmlns:a16="http://schemas.microsoft.com/office/drawing/2014/main" id="{B2D29439-333C-4715-8D02-64D7F94824FD}"/>
                </a:ext>
              </a:extLst>
            </p:cNvPr>
            <p:cNvGrpSpPr/>
            <p:nvPr/>
          </p:nvGrpSpPr>
          <p:grpSpPr>
            <a:xfrm>
              <a:off x="356120" y="801529"/>
              <a:ext cx="1826638" cy="3561301"/>
              <a:chOff x="356120" y="801529"/>
              <a:chExt cx="1826638" cy="3561301"/>
            </a:xfrm>
          </p:grpSpPr>
          <p:grpSp>
            <p:nvGrpSpPr>
              <p:cNvPr id="42" name="Group 41">
                <a:extLst>
                  <a:ext uri="{FF2B5EF4-FFF2-40B4-BE49-F238E27FC236}">
                    <a16:creationId xmlns:a16="http://schemas.microsoft.com/office/drawing/2014/main" id="{CE7EF40F-DC41-404B-A0E6-7CA20595FDC1}"/>
                  </a:ext>
                </a:extLst>
              </p:cNvPr>
              <p:cNvGrpSpPr/>
              <p:nvPr/>
            </p:nvGrpSpPr>
            <p:grpSpPr>
              <a:xfrm>
                <a:off x="384329" y="801529"/>
                <a:ext cx="1798429" cy="3415969"/>
                <a:chOff x="384329" y="801529"/>
                <a:chExt cx="1798429" cy="3415969"/>
              </a:xfrm>
            </p:grpSpPr>
            <p:sp>
              <p:nvSpPr>
                <p:cNvPr id="44" name="TextBox 43">
                  <a:hlinkClick r:id="rId9" action="ppaction://hlinksldjump"/>
                  <a:extLst>
                    <a:ext uri="{FF2B5EF4-FFF2-40B4-BE49-F238E27FC236}">
                      <a16:creationId xmlns:a16="http://schemas.microsoft.com/office/drawing/2014/main" id="{54EF3939-6089-45B0-A30C-E7AC738DF740}"/>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45" name="Group 44">
                  <a:extLst>
                    <a:ext uri="{FF2B5EF4-FFF2-40B4-BE49-F238E27FC236}">
                      <a16:creationId xmlns:a16="http://schemas.microsoft.com/office/drawing/2014/main" id="{706FA29C-DC41-4638-91C6-C1B7F1744197}"/>
                    </a:ext>
                  </a:extLst>
                </p:cNvPr>
                <p:cNvGrpSpPr/>
                <p:nvPr/>
              </p:nvGrpSpPr>
              <p:grpSpPr>
                <a:xfrm>
                  <a:off x="384329" y="801529"/>
                  <a:ext cx="1798429" cy="2947915"/>
                  <a:chOff x="384329" y="801529"/>
                  <a:chExt cx="1798429" cy="2947915"/>
                </a:xfrm>
              </p:grpSpPr>
              <p:grpSp>
                <p:nvGrpSpPr>
                  <p:cNvPr id="46" name="Group 45">
                    <a:extLst>
                      <a:ext uri="{FF2B5EF4-FFF2-40B4-BE49-F238E27FC236}">
                        <a16:creationId xmlns:a16="http://schemas.microsoft.com/office/drawing/2014/main" id="{3B522EFD-C4CD-4B5E-8708-4F3344949870}"/>
                      </a:ext>
                    </a:extLst>
                  </p:cNvPr>
                  <p:cNvGrpSpPr/>
                  <p:nvPr/>
                </p:nvGrpSpPr>
                <p:grpSpPr>
                  <a:xfrm>
                    <a:off x="409469" y="888360"/>
                    <a:ext cx="1773289" cy="2778250"/>
                    <a:chOff x="409469" y="888360"/>
                    <a:chExt cx="1773289" cy="2778250"/>
                  </a:xfrm>
                </p:grpSpPr>
                <p:grpSp>
                  <p:nvGrpSpPr>
                    <p:cNvPr id="49" name="Group 48">
                      <a:extLst>
                        <a:ext uri="{FF2B5EF4-FFF2-40B4-BE49-F238E27FC236}">
                          <a16:creationId xmlns:a16="http://schemas.microsoft.com/office/drawing/2014/main" id="{71032825-EBE7-4BC7-ADE4-9724462C3FDC}"/>
                        </a:ext>
                      </a:extLst>
                    </p:cNvPr>
                    <p:cNvGrpSpPr/>
                    <p:nvPr/>
                  </p:nvGrpSpPr>
                  <p:grpSpPr>
                    <a:xfrm>
                      <a:off x="409469" y="888360"/>
                      <a:ext cx="1773289" cy="2778250"/>
                      <a:chOff x="409469" y="888360"/>
                      <a:chExt cx="1773289" cy="2778250"/>
                    </a:xfrm>
                  </p:grpSpPr>
                  <p:grpSp>
                    <p:nvGrpSpPr>
                      <p:cNvPr id="51" name="Group 50">
                        <a:extLst>
                          <a:ext uri="{FF2B5EF4-FFF2-40B4-BE49-F238E27FC236}">
                            <a16:creationId xmlns:a16="http://schemas.microsoft.com/office/drawing/2014/main" id="{A67F3E55-6818-4FD9-A211-CECFD439C720}"/>
                          </a:ext>
                        </a:extLst>
                      </p:cNvPr>
                      <p:cNvGrpSpPr/>
                      <p:nvPr/>
                    </p:nvGrpSpPr>
                    <p:grpSpPr>
                      <a:xfrm>
                        <a:off x="479718" y="888360"/>
                        <a:ext cx="1703040" cy="2778250"/>
                        <a:chOff x="500762" y="860759"/>
                        <a:chExt cx="1703040" cy="2778250"/>
                      </a:xfrm>
                    </p:grpSpPr>
                    <p:pic>
                      <p:nvPicPr>
                        <p:cNvPr id="53" name="Picture 52">
                          <a:extLst>
                            <a:ext uri="{FF2B5EF4-FFF2-40B4-BE49-F238E27FC236}">
                              <a16:creationId xmlns:a16="http://schemas.microsoft.com/office/drawing/2014/main" id="{4F285930-E45A-4C7D-A31A-B60C0C5564EA}"/>
                            </a:ext>
                          </a:extLst>
                        </p:cNvPr>
                        <p:cNvPicPr>
                          <a:picLocks noChangeAspect="1"/>
                        </p:cNvPicPr>
                        <p:nvPr/>
                      </p:nvPicPr>
                      <p:blipFill>
                        <a:blip r:embed="rId10"/>
                        <a:stretch>
                          <a:fillRect/>
                        </a:stretch>
                      </p:blipFill>
                      <p:spPr>
                        <a:xfrm>
                          <a:off x="500762" y="1396102"/>
                          <a:ext cx="495767" cy="495767"/>
                        </a:xfrm>
                        <a:prstGeom prst="rect">
                          <a:avLst/>
                        </a:prstGeom>
                      </p:spPr>
                    </p:pic>
                    <p:grpSp>
                      <p:nvGrpSpPr>
                        <p:cNvPr id="54" name="Group 53">
                          <a:extLst>
                            <a:ext uri="{FF2B5EF4-FFF2-40B4-BE49-F238E27FC236}">
                              <a16:creationId xmlns:a16="http://schemas.microsoft.com/office/drawing/2014/main" id="{D5236A0E-BEA2-4DB6-95DC-DF697A26A9C4}"/>
                            </a:ext>
                          </a:extLst>
                        </p:cNvPr>
                        <p:cNvGrpSpPr/>
                        <p:nvPr/>
                      </p:nvGrpSpPr>
                      <p:grpSpPr>
                        <a:xfrm>
                          <a:off x="912486" y="860759"/>
                          <a:ext cx="1291316" cy="2778250"/>
                          <a:chOff x="4862285" y="1364342"/>
                          <a:chExt cx="1291316" cy="2778250"/>
                        </a:xfrm>
                      </p:grpSpPr>
                      <p:sp>
                        <p:nvSpPr>
                          <p:cNvPr id="55" name="TextBox 54">
                            <a:hlinkClick r:id="rId6" action="ppaction://hlinksldjump"/>
                            <a:extLst>
                              <a:ext uri="{FF2B5EF4-FFF2-40B4-BE49-F238E27FC236}">
                                <a16:creationId xmlns:a16="http://schemas.microsoft.com/office/drawing/2014/main" id="{DE2B7F8F-B4E2-4D5B-943C-C46CF1032A0D}"/>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56" name="TextBox 55">
                            <a:hlinkClick r:id="rId11" action="ppaction://hlinksldjump"/>
                            <a:extLst>
                              <a:ext uri="{FF2B5EF4-FFF2-40B4-BE49-F238E27FC236}">
                                <a16:creationId xmlns:a16="http://schemas.microsoft.com/office/drawing/2014/main" id="{726EA37C-F65F-45EF-8CA5-D8C705ECC57C}"/>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57" name="TextBox 56">
                            <a:hlinkClick r:id="rId12" action="ppaction://hlinksldjump"/>
                            <a:extLst>
                              <a:ext uri="{FF2B5EF4-FFF2-40B4-BE49-F238E27FC236}">
                                <a16:creationId xmlns:a16="http://schemas.microsoft.com/office/drawing/2014/main" id="{F3AEFBDB-523E-47FB-88EC-795031D3F32A}"/>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TextBox 57">
                            <a:hlinkClick r:id="rId13" action="ppaction://hlinksldjump"/>
                            <a:extLst>
                              <a:ext uri="{FF2B5EF4-FFF2-40B4-BE49-F238E27FC236}">
                                <a16:creationId xmlns:a16="http://schemas.microsoft.com/office/drawing/2014/main" id="{D392E4AC-A88B-45CE-96FD-2AF71369C215}"/>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59" name="TextBox 58">
                            <a:hlinkClick r:id="rId14" action="ppaction://hlinksldjump"/>
                            <a:extLst>
                              <a:ext uri="{FF2B5EF4-FFF2-40B4-BE49-F238E27FC236}">
                                <a16:creationId xmlns:a16="http://schemas.microsoft.com/office/drawing/2014/main" id="{840CD90F-AD3C-40AA-8EC0-95F9C29828F3}"/>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52" name="Picture 51">
                        <a:extLst>
                          <a:ext uri="{FF2B5EF4-FFF2-40B4-BE49-F238E27FC236}">
                            <a16:creationId xmlns:a16="http://schemas.microsoft.com/office/drawing/2014/main" id="{4E6C6403-F8E0-48EC-A969-905544F151C0}"/>
                          </a:ext>
                        </a:extLst>
                      </p:cNvPr>
                      <p:cNvPicPr>
                        <a:picLocks noChangeAspect="1"/>
                      </p:cNvPicPr>
                      <p:nvPr/>
                    </p:nvPicPr>
                    <p:blipFill>
                      <a:blip r:embed="rId15"/>
                      <a:stretch>
                        <a:fillRect/>
                      </a:stretch>
                    </p:blipFill>
                    <p:spPr>
                      <a:xfrm>
                        <a:off x="409469" y="2010664"/>
                        <a:ext cx="535933" cy="535933"/>
                      </a:xfrm>
                      <a:prstGeom prst="rect">
                        <a:avLst/>
                      </a:prstGeom>
                    </p:spPr>
                  </p:pic>
                </p:grpSp>
                <p:pic>
                  <p:nvPicPr>
                    <p:cNvPr id="50" name="Picture 49">
                      <a:extLst>
                        <a:ext uri="{FF2B5EF4-FFF2-40B4-BE49-F238E27FC236}">
                          <a16:creationId xmlns:a16="http://schemas.microsoft.com/office/drawing/2014/main" id="{A9B474B1-784A-485B-84E8-D3E9506762CF}"/>
                        </a:ext>
                      </a:extLst>
                    </p:cNvPr>
                    <p:cNvPicPr>
                      <a:picLocks noChangeAspect="1"/>
                    </p:cNvPicPr>
                    <p:nvPr/>
                  </p:nvPicPr>
                  <p:blipFill>
                    <a:blip r:embed="rId16"/>
                    <a:stretch>
                      <a:fillRect/>
                    </a:stretch>
                  </p:blipFill>
                  <p:spPr>
                    <a:xfrm>
                      <a:off x="479718" y="2628945"/>
                      <a:ext cx="443454" cy="443454"/>
                    </a:xfrm>
                    <a:prstGeom prst="rect">
                      <a:avLst/>
                    </a:prstGeom>
                  </p:spPr>
                </p:pic>
              </p:grpSp>
              <p:pic>
                <p:nvPicPr>
                  <p:cNvPr id="47" name="Picture 46">
                    <a:extLst>
                      <a:ext uri="{FF2B5EF4-FFF2-40B4-BE49-F238E27FC236}">
                        <a16:creationId xmlns:a16="http://schemas.microsoft.com/office/drawing/2014/main" id="{1A247EED-20E1-4F4C-9608-45B187FFB284}"/>
                      </a:ext>
                    </a:extLst>
                  </p:cNvPr>
                  <p:cNvPicPr>
                    <a:picLocks noChangeAspect="1"/>
                  </p:cNvPicPr>
                  <p:nvPr/>
                </p:nvPicPr>
                <p:blipFill>
                  <a:blip r:embed="rId17"/>
                  <a:stretch>
                    <a:fillRect/>
                  </a:stretch>
                </p:blipFill>
                <p:spPr>
                  <a:xfrm>
                    <a:off x="460082" y="801529"/>
                    <a:ext cx="482725" cy="482725"/>
                  </a:xfrm>
                  <a:prstGeom prst="rect">
                    <a:avLst/>
                  </a:prstGeom>
                </p:spPr>
              </p:pic>
              <p:pic>
                <p:nvPicPr>
                  <p:cNvPr id="48" name="Picture 47">
                    <a:extLst>
                      <a:ext uri="{FF2B5EF4-FFF2-40B4-BE49-F238E27FC236}">
                        <a16:creationId xmlns:a16="http://schemas.microsoft.com/office/drawing/2014/main" id="{81484132-59B3-4570-897B-2F9B0AA65C7F}"/>
                      </a:ext>
                    </a:extLst>
                  </p:cNvPr>
                  <p:cNvPicPr>
                    <a:picLocks noChangeAspect="1"/>
                  </p:cNvPicPr>
                  <p:nvPr/>
                </p:nvPicPr>
                <p:blipFill>
                  <a:blip r:embed="rId18"/>
                  <a:stretch>
                    <a:fillRect/>
                  </a:stretch>
                </p:blipFill>
                <p:spPr>
                  <a:xfrm>
                    <a:off x="384329" y="3210601"/>
                    <a:ext cx="538843" cy="538843"/>
                  </a:xfrm>
                  <a:prstGeom prst="rect">
                    <a:avLst/>
                  </a:prstGeom>
                </p:spPr>
              </p:pic>
            </p:grpSp>
          </p:grpSp>
          <p:pic>
            <p:nvPicPr>
              <p:cNvPr id="43" name="Picture 42">
                <a:extLst>
                  <a:ext uri="{FF2B5EF4-FFF2-40B4-BE49-F238E27FC236}">
                    <a16:creationId xmlns:a16="http://schemas.microsoft.com/office/drawing/2014/main" id="{CE43F354-17FE-4FBE-BD8B-9DF37C89BB4D}"/>
                  </a:ext>
                </a:extLst>
              </p:cNvPr>
              <p:cNvPicPr>
                <a:picLocks noChangeAspect="1"/>
              </p:cNvPicPr>
              <p:nvPr/>
            </p:nvPicPr>
            <p:blipFill>
              <a:blip r:embed="rId4"/>
              <a:stretch>
                <a:fillRect/>
              </a:stretch>
            </p:blipFill>
            <p:spPr>
              <a:xfrm>
                <a:off x="356120" y="3720198"/>
                <a:ext cx="642632" cy="642632"/>
              </a:xfrm>
              <a:prstGeom prst="rect">
                <a:avLst/>
              </a:prstGeom>
            </p:spPr>
          </p:pic>
        </p:grpSp>
      </p:grpSp>
      <p:sp>
        <p:nvSpPr>
          <p:cNvPr id="60" name="Freeform: Shape 59" descr="Close">
            <a:hlinkClick r:id="rId19" action="ppaction://hlinksldjump"/>
            <a:extLst>
              <a:ext uri="{FF2B5EF4-FFF2-40B4-BE49-F238E27FC236}">
                <a16:creationId xmlns:a16="http://schemas.microsoft.com/office/drawing/2014/main" id="{6EB004DE-13FD-43B0-9A50-97F4BC48A2AD}"/>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941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nodeType="withEffect">
                                  <p:stCondLst>
                                    <p:cond delay="0"/>
                                  </p:stCondLst>
                                  <p:childTnLst>
                                    <p:animMotion origin="layout" path="M 1.04167E-6 3.7037E-7 L -0.19245 3.7037E-7 " pathEditMode="relative" rAng="0" ptsTypes="AA">
                                      <p:cBhvr>
                                        <p:cTn id="10" dur="750" fill="hold"/>
                                        <p:tgtEl>
                                          <p:spTgt spid="39"/>
                                        </p:tgtEl>
                                        <p:attrNameLst>
                                          <p:attrName>ppt_x</p:attrName>
                                          <p:attrName>ppt_y</p:attrName>
                                        </p:attrNameLst>
                                      </p:cBhvr>
                                      <p:rCtr x="-9622" y="0"/>
                                    </p:animMotion>
                                  </p:childTnLst>
                                </p:cTn>
                              </p:par>
                              <p:par>
                                <p:cTn id="11" presetID="35" presetClass="path" presetSubtype="0" accel="50000" decel="50000" fill="hold" nodeType="withEffect">
                                  <p:stCondLst>
                                    <p:cond delay="0"/>
                                  </p:stCondLst>
                                  <p:childTnLst>
                                    <p:animMotion origin="layout" path="M 1.04167E-6 3.7037E-7 L -0.19245 3.7037E-7 " pathEditMode="relative" rAng="0" ptsTypes="AA">
                                      <p:cBhvr>
                                        <p:cTn id="12" dur="750" fill="hold"/>
                                        <p:tgtEl>
                                          <p:spTgt spid="34"/>
                                        </p:tgtEl>
                                        <p:attrNameLst>
                                          <p:attrName>ppt_x</p:attrName>
                                          <p:attrName>ppt_y</p:attrName>
                                        </p:attrNameLst>
                                      </p:cBhvr>
                                      <p:rCtr x="-9622" y="0"/>
                                    </p:animMotion>
                                  </p:childTnLst>
                                </p:cTn>
                              </p:par>
                              <p:par>
                                <p:cTn id="13" presetID="35" presetClass="path" presetSubtype="0" accel="50000" decel="50000" fill="hold" nodeType="withEffect">
                                  <p:stCondLst>
                                    <p:cond delay="0"/>
                                  </p:stCondLst>
                                  <p:childTnLst>
                                    <p:animMotion origin="layout" path="M 1.04167E-6 3.7037E-7 L -0.19245 3.7037E-7 " pathEditMode="relative" rAng="0" ptsTypes="AA">
                                      <p:cBhvr>
                                        <p:cTn id="14" dur="750" fill="hold"/>
                                        <p:tgtEl>
                                          <p:spTgt spid="40"/>
                                        </p:tgtEl>
                                        <p:attrNameLst>
                                          <p:attrName>ppt_x</p:attrName>
                                          <p:attrName>ppt_y</p:attrName>
                                        </p:attrNameLst>
                                      </p:cBhvr>
                                      <p:rCtr x="-9622" y="0"/>
                                    </p:animMotion>
                                  </p:childTnLst>
                                </p:cTn>
                              </p:par>
                              <p:par>
                                <p:cTn id="15" presetID="10" presetClass="exit" presetSubtype="0" fill="hold" nodeType="withEffect">
                                  <p:stCondLst>
                                    <p:cond delay="0"/>
                                  </p:stCondLst>
                                  <p:childTnLst>
                                    <p:animEffect transition="out" filter="fade">
                                      <p:cBhvr>
                                        <p:cTn id="16" dur="250"/>
                                        <p:tgtEl>
                                          <p:spTgt spid="36"/>
                                        </p:tgtEl>
                                      </p:cBhvr>
                                    </p:animEffect>
                                    <p:set>
                                      <p:cBhvr>
                                        <p:cTn id="17" dur="1" fill="hold">
                                          <p:stCondLst>
                                            <p:cond delay="249"/>
                                          </p:stCondLst>
                                        </p:cTn>
                                        <p:tgtEl>
                                          <p:spTgt spid="36"/>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250"/>
                                        <p:tgtEl>
                                          <p:spTgt spid="128"/>
                                        </p:tgtEl>
                                      </p:cBhvr>
                                    </p:animEffect>
                                    <p:set>
                                      <p:cBhvr>
                                        <p:cTn id="20" dur="1" fill="hold">
                                          <p:stCondLst>
                                            <p:cond delay="249"/>
                                          </p:stCondLst>
                                        </p:cTn>
                                        <p:tgtEl>
                                          <p:spTgt spid="12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1" nodeType="clickEffect">
                                  <p:stCondLst>
                                    <p:cond delay="0"/>
                                  </p:stCondLst>
                                  <p:childTnLst>
                                    <p:animMotion origin="layout" path="M -0.19245 -2.96296E-6 L 1.45833E-6 -2.96296E-6 " pathEditMode="relative" rAng="0" ptsTypes="AA">
                                      <p:cBhvr>
                                        <p:cTn id="24" dur="750" fill="hold"/>
                                        <p:tgtEl>
                                          <p:spTgt spid="4"/>
                                        </p:tgtEl>
                                        <p:attrNameLst>
                                          <p:attrName>ppt_x</p:attrName>
                                          <p:attrName>ppt_y</p:attrName>
                                        </p:attrNameLst>
                                      </p:cBhvr>
                                      <p:rCtr x="9570" y="0"/>
                                    </p:animMotion>
                                  </p:childTnLst>
                                </p:cTn>
                              </p:par>
                              <p:par>
                                <p:cTn id="25" presetID="63" presetClass="path" presetSubtype="0" accel="50000" decel="50000" fill="hold" grpId="1" nodeType="withEffect">
                                  <p:stCondLst>
                                    <p:cond delay="0"/>
                                  </p:stCondLst>
                                  <p:childTnLst>
                                    <p:animMotion origin="layout" path="M -0.19245 -2.96296E-6 L 1.45833E-6 -2.96296E-6 " pathEditMode="relative" rAng="0" ptsTypes="AA">
                                      <p:cBhvr>
                                        <p:cTn id="26" dur="750" fill="hold"/>
                                        <p:tgtEl>
                                          <p:spTgt spid="11"/>
                                        </p:tgtEl>
                                        <p:attrNameLst>
                                          <p:attrName>ppt_x</p:attrName>
                                          <p:attrName>ppt_y</p:attrName>
                                        </p:attrNameLst>
                                      </p:cBhvr>
                                      <p:rCtr x="9570" y="0"/>
                                    </p:animMotion>
                                  </p:childTnLst>
                                </p:cTn>
                              </p:par>
                              <p:par>
                                <p:cTn id="27" presetID="63" presetClass="path" presetSubtype="0" accel="50000" decel="50000" fill="hold" nodeType="withEffect">
                                  <p:stCondLst>
                                    <p:cond delay="0"/>
                                  </p:stCondLst>
                                  <p:childTnLst>
                                    <p:animMotion origin="layout" path="M -0.19245 3.7037E-7 L 1.04167E-6 3.7037E-7 " pathEditMode="relative" rAng="0" ptsTypes="AA">
                                      <p:cBhvr>
                                        <p:cTn id="28" dur="750" fill="hold"/>
                                        <p:tgtEl>
                                          <p:spTgt spid="39"/>
                                        </p:tgtEl>
                                        <p:attrNameLst>
                                          <p:attrName>ppt_x</p:attrName>
                                          <p:attrName>ppt_y</p:attrName>
                                        </p:attrNameLst>
                                      </p:cBhvr>
                                      <p:rCtr x="9622" y="0"/>
                                    </p:animMotion>
                                  </p:childTnLst>
                                </p:cTn>
                              </p:par>
                              <p:par>
                                <p:cTn id="29" presetID="63" presetClass="path" presetSubtype="0" accel="50000" decel="50000" fill="hold" nodeType="withEffect">
                                  <p:stCondLst>
                                    <p:cond delay="0"/>
                                  </p:stCondLst>
                                  <p:childTnLst>
                                    <p:animMotion origin="layout" path="M -0.19245 3.7037E-7 L 1.04167E-6 3.7037E-7 " pathEditMode="relative" rAng="0" ptsTypes="AA">
                                      <p:cBhvr>
                                        <p:cTn id="30" dur="750" fill="hold"/>
                                        <p:tgtEl>
                                          <p:spTgt spid="34"/>
                                        </p:tgtEl>
                                        <p:attrNameLst>
                                          <p:attrName>ppt_x</p:attrName>
                                          <p:attrName>ppt_y</p:attrName>
                                        </p:attrNameLst>
                                      </p:cBhvr>
                                      <p:rCtr x="9622" y="0"/>
                                    </p:animMotion>
                                  </p:childTnLst>
                                </p:cTn>
                              </p:par>
                              <p:par>
                                <p:cTn id="31" presetID="63" presetClass="path" presetSubtype="0" accel="50000" decel="50000" fill="hold" nodeType="withEffect">
                                  <p:stCondLst>
                                    <p:cond delay="0"/>
                                  </p:stCondLst>
                                  <p:childTnLst>
                                    <p:animMotion origin="layout" path="M -0.19245 3.7037E-7 L 1.04167E-6 3.7037E-7 " pathEditMode="relative" rAng="0" ptsTypes="AA">
                                      <p:cBhvr>
                                        <p:cTn id="32" dur="750" fill="hold"/>
                                        <p:tgtEl>
                                          <p:spTgt spid="40"/>
                                        </p:tgtEl>
                                        <p:attrNameLst>
                                          <p:attrName>ppt_x</p:attrName>
                                          <p:attrName>ppt_y</p:attrName>
                                        </p:attrNameLst>
                                      </p:cBhvr>
                                      <p:rCtr x="9622" y="0"/>
                                    </p:animMotion>
                                  </p:childTnLst>
                                </p:cTn>
                              </p:par>
                              <p:par>
                                <p:cTn id="33" presetID="10" presetClass="entr" presetSubtype="0" fill="hold" nodeType="withEffect">
                                  <p:stCondLst>
                                    <p:cond delay="50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350"/>
                                        <p:tgtEl>
                                          <p:spTgt spid="36"/>
                                        </p:tgtEl>
                                      </p:cBhvr>
                                    </p:animEffect>
                                  </p:childTnLst>
                                </p:cTn>
                              </p:par>
                              <p:par>
                                <p:cTn id="36" presetID="10" presetClass="entr" presetSubtype="0" fill="hold" grpId="1" nodeType="withEffect">
                                  <p:stCondLst>
                                    <p:cond delay="500"/>
                                  </p:stCondLst>
                                  <p:childTnLst>
                                    <p:set>
                                      <p:cBhvr>
                                        <p:cTn id="37" dur="1" fill="hold">
                                          <p:stCondLst>
                                            <p:cond delay="0"/>
                                          </p:stCondLst>
                                        </p:cTn>
                                        <p:tgtEl>
                                          <p:spTgt spid="128"/>
                                        </p:tgtEl>
                                        <p:attrNameLst>
                                          <p:attrName>style.visibility</p:attrName>
                                        </p:attrNameLst>
                                      </p:cBhvr>
                                      <p:to>
                                        <p:strVal val="visible"/>
                                      </p:to>
                                    </p:set>
                                    <p:animEffect transition="in" filter="fade">
                                      <p:cBhvr>
                                        <p:cTn id="38" dur="350"/>
                                        <p:tgtEl>
                                          <p:spTgt spid="128"/>
                                        </p:tgtEl>
                                      </p:cBhvr>
                                    </p:animEffect>
                                  </p:childTnLst>
                                </p:cTn>
                              </p:par>
                            </p:childTnLst>
                          </p:cTn>
                        </p:par>
                      </p:childTnLst>
                    </p:cTn>
                  </p:par>
                </p:childTnLst>
              </p:cTn>
              <p:nextCondLst>
                <p:cond evt="onClick" delay="0">
                  <p:tgtEl>
                    <p:spTgt spid="11"/>
                  </p:tgtEl>
                </p:cond>
              </p:nextCondLst>
            </p:seq>
          </p:childTnLst>
        </p:cTn>
      </p:par>
    </p:tnLst>
    <p:bldLst>
      <p:bldP spid="128" grpId="0" animBg="1"/>
      <p:bldP spid="128" grpId="1" animBg="1"/>
      <p:bldP spid="4" grpId="0" animBg="1"/>
      <p:bldP spid="4" grpId="1" animBg="1"/>
      <p:bldP spid="11" grpId="0" animBg="1"/>
      <p:bldP spid="1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Rectangle: Top Corners Rounded 43">
            <a:extLst>
              <a:ext uri="{FF2B5EF4-FFF2-40B4-BE49-F238E27FC236}">
                <a16:creationId xmlns:a16="http://schemas.microsoft.com/office/drawing/2014/main" id="{C090EDE2-8705-48E3-8E79-2E24FDA79CA2}"/>
              </a:ext>
            </a:extLst>
          </p:cNvPr>
          <p:cNvSpPr/>
          <p:nvPr/>
        </p:nvSpPr>
        <p:spPr>
          <a:xfrm rot="5400000">
            <a:off x="848139" y="3374645"/>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grpSp>
        <p:nvGrpSpPr>
          <p:cNvPr id="34" name="Group 33">
            <a:extLst>
              <a:ext uri="{FF2B5EF4-FFF2-40B4-BE49-F238E27FC236}">
                <a16:creationId xmlns:a16="http://schemas.microsoft.com/office/drawing/2014/main" id="{FA7FB438-D08C-4628-B689-96C71D981E9C}"/>
              </a:ext>
            </a:extLst>
          </p:cNvPr>
          <p:cNvGrpSpPr/>
          <p:nvPr/>
        </p:nvGrpSpPr>
        <p:grpSpPr>
          <a:xfrm>
            <a:off x="2922780" y="888360"/>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21649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Admin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3" name="Picture 42">
            <a:extLst>
              <a:ext uri="{FF2B5EF4-FFF2-40B4-BE49-F238E27FC236}">
                <a16:creationId xmlns:a16="http://schemas.microsoft.com/office/drawing/2014/main" id="{4713456F-838B-4055-9810-7A599DBB1246}"/>
              </a:ext>
            </a:extLst>
          </p:cNvPr>
          <p:cNvPicPr>
            <a:picLocks noChangeAspect="1"/>
          </p:cNvPicPr>
          <p:nvPr/>
        </p:nvPicPr>
        <p:blipFill>
          <a:blip r:embed="rId4"/>
          <a:stretch>
            <a:fillRect/>
          </a:stretch>
        </p:blipFill>
        <p:spPr>
          <a:xfrm>
            <a:off x="3029449" y="621036"/>
            <a:ext cx="1073034" cy="1073034"/>
          </a:xfrm>
          <a:prstGeom prst="rect">
            <a:avLst/>
          </a:prstGeom>
        </p:spPr>
      </p:pic>
      <p:sp>
        <p:nvSpPr>
          <p:cNvPr id="38" name="TextBox 37">
            <a:extLst>
              <a:ext uri="{FF2B5EF4-FFF2-40B4-BE49-F238E27FC236}">
                <a16:creationId xmlns:a16="http://schemas.microsoft.com/office/drawing/2014/main" id="{C6B67686-9566-4C6D-BC3F-1E7D758FAD54}"/>
              </a:ext>
            </a:extLst>
          </p:cNvPr>
          <p:cNvSpPr txBox="1"/>
          <p:nvPr/>
        </p:nvSpPr>
        <p:spPr>
          <a:xfrm>
            <a:off x="8040771" y="2545930"/>
            <a:ext cx="325547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Administrator Login Page is exclusively for authorized personnel. It requires an email and password, provided only to specific individuals. There is no option to sign up.</a:t>
            </a:r>
          </a:p>
        </p:txBody>
      </p:sp>
      <p:pic>
        <p:nvPicPr>
          <p:cNvPr id="39" name="Picture 38">
            <a:extLst>
              <a:ext uri="{FF2B5EF4-FFF2-40B4-BE49-F238E27FC236}">
                <a16:creationId xmlns:a16="http://schemas.microsoft.com/office/drawing/2014/main" id="{CED1B888-FF99-449E-ADD1-4AF7C71779B0}"/>
              </a:ext>
            </a:extLst>
          </p:cNvPr>
          <p:cNvPicPr/>
          <p:nvPr/>
        </p:nvPicPr>
        <p:blipFill>
          <a:blip r:embed="rId5">
            <a:extLst>
              <a:ext uri="{28A0092B-C50C-407E-A947-70E740481C1C}">
                <a14:useLocalDpi xmlns:a14="http://schemas.microsoft.com/office/drawing/2010/main" val="0"/>
              </a:ext>
            </a:extLst>
          </a:blip>
          <a:stretch>
            <a:fillRect/>
          </a:stretch>
        </p:blipFill>
        <p:spPr>
          <a:xfrm>
            <a:off x="2965937" y="2072812"/>
            <a:ext cx="4276444" cy="3410770"/>
          </a:xfrm>
          <a:prstGeom prst="rect">
            <a:avLst/>
          </a:prstGeom>
        </p:spPr>
      </p:pic>
      <p:sp>
        <p:nvSpPr>
          <p:cNvPr id="40" name="Rectangle 39">
            <a:hlinkClick r:id="rId6" action="ppaction://hlinksldjump"/>
            <a:extLst>
              <a:ext uri="{FF2B5EF4-FFF2-40B4-BE49-F238E27FC236}">
                <a16:creationId xmlns:a16="http://schemas.microsoft.com/office/drawing/2014/main" id="{EC0E46D1-3ADD-4508-8D7E-5E275463711B}"/>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FF8B0158-6FE6-4B08-B8A5-806E84CD826C}"/>
              </a:ext>
            </a:extLst>
          </p:cNvPr>
          <p:cNvGrpSpPr/>
          <p:nvPr/>
        </p:nvGrpSpPr>
        <p:grpSpPr>
          <a:xfrm>
            <a:off x="328705" y="830282"/>
            <a:ext cx="1826638" cy="4042145"/>
            <a:chOff x="356120" y="801529"/>
            <a:chExt cx="1826638" cy="4042145"/>
          </a:xfrm>
        </p:grpSpPr>
        <p:pic>
          <p:nvPicPr>
            <p:cNvPr id="45" name="Picture 44">
              <a:extLst>
                <a:ext uri="{FF2B5EF4-FFF2-40B4-BE49-F238E27FC236}">
                  <a16:creationId xmlns:a16="http://schemas.microsoft.com/office/drawing/2014/main" id="{DDE38AEF-1A0B-4AE0-BAAA-4F0730AA7A46}"/>
                </a:ext>
              </a:extLst>
            </p:cNvPr>
            <p:cNvPicPr>
              <a:picLocks noChangeAspect="1"/>
            </p:cNvPicPr>
            <p:nvPr/>
          </p:nvPicPr>
          <p:blipFill>
            <a:blip r:embed="rId4"/>
            <a:stretch>
              <a:fillRect/>
            </a:stretch>
          </p:blipFill>
          <p:spPr>
            <a:xfrm>
              <a:off x="371394" y="4304831"/>
              <a:ext cx="538843" cy="538843"/>
            </a:xfrm>
            <a:prstGeom prst="rect">
              <a:avLst/>
            </a:prstGeom>
          </p:spPr>
        </p:pic>
        <p:sp>
          <p:nvSpPr>
            <p:cNvPr id="46" name="TextBox 45">
              <a:hlinkClick r:id="rId7" action="ppaction://hlinksldjump"/>
              <a:extLst>
                <a:ext uri="{FF2B5EF4-FFF2-40B4-BE49-F238E27FC236}">
                  <a16:creationId xmlns:a16="http://schemas.microsoft.com/office/drawing/2014/main" id="{97D0F0BE-A6D6-4FDC-8ED5-43EA7BF6BB45}"/>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47" name="Group 46">
              <a:extLst>
                <a:ext uri="{FF2B5EF4-FFF2-40B4-BE49-F238E27FC236}">
                  <a16:creationId xmlns:a16="http://schemas.microsoft.com/office/drawing/2014/main" id="{2F9DBAE5-7B44-4D9F-A115-481B1F7F8D0D}"/>
                </a:ext>
              </a:extLst>
            </p:cNvPr>
            <p:cNvGrpSpPr/>
            <p:nvPr/>
          </p:nvGrpSpPr>
          <p:grpSpPr>
            <a:xfrm>
              <a:off x="356120" y="801529"/>
              <a:ext cx="1826638" cy="3561301"/>
              <a:chOff x="356120" y="801529"/>
              <a:chExt cx="1826638" cy="3561301"/>
            </a:xfrm>
          </p:grpSpPr>
          <p:grpSp>
            <p:nvGrpSpPr>
              <p:cNvPr id="48" name="Group 47">
                <a:extLst>
                  <a:ext uri="{FF2B5EF4-FFF2-40B4-BE49-F238E27FC236}">
                    <a16:creationId xmlns:a16="http://schemas.microsoft.com/office/drawing/2014/main" id="{37964124-5108-4A43-8D13-A00A26FEC7C6}"/>
                  </a:ext>
                </a:extLst>
              </p:cNvPr>
              <p:cNvGrpSpPr/>
              <p:nvPr/>
            </p:nvGrpSpPr>
            <p:grpSpPr>
              <a:xfrm>
                <a:off x="384329" y="801529"/>
                <a:ext cx="1798429" cy="3415969"/>
                <a:chOff x="384329" y="801529"/>
                <a:chExt cx="1798429" cy="3415969"/>
              </a:xfrm>
            </p:grpSpPr>
            <p:sp>
              <p:nvSpPr>
                <p:cNvPr id="50" name="TextBox 49">
                  <a:hlinkClick r:id="rId8" action="ppaction://hlinksldjump"/>
                  <a:extLst>
                    <a:ext uri="{FF2B5EF4-FFF2-40B4-BE49-F238E27FC236}">
                      <a16:creationId xmlns:a16="http://schemas.microsoft.com/office/drawing/2014/main" id="{1269CAB4-035A-46EC-A270-DCD93194AA6E}"/>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51" name="Group 50">
                  <a:extLst>
                    <a:ext uri="{FF2B5EF4-FFF2-40B4-BE49-F238E27FC236}">
                      <a16:creationId xmlns:a16="http://schemas.microsoft.com/office/drawing/2014/main" id="{60050DAD-2604-4E52-9C2D-843F5D78BDB8}"/>
                    </a:ext>
                  </a:extLst>
                </p:cNvPr>
                <p:cNvGrpSpPr/>
                <p:nvPr/>
              </p:nvGrpSpPr>
              <p:grpSpPr>
                <a:xfrm>
                  <a:off x="384329" y="801529"/>
                  <a:ext cx="1798429" cy="2947915"/>
                  <a:chOff x="384329" y="801529"/>
                  <a:chExt cx="1798429" cy="2947915"/>
                </a:xfrm>
              </p:grpSpPr>
              <p:grpSp>
                <p:nvGrpSpPr>
                  <p:cNvPr id="52" name="Group 51">
                    <a:extLst>
                      <a:ext uri="{FF2B5EF4-FFF2-40B4-BE49-F238E27FC236}">
                        <a16:creationId xmlns:a16="http://schemas.microsoft.com/office/drawing/2014/main" id="{1D9B4B6C-8D24-41FF-A7DA-0C4ED7576143}"/>
                      </a:ext>
                    </a:extLst>
                  </p:cNvPr>
                  <p:cNvGrpSpPr/>
                  <p:nvPr/>
                </p:nvGrpSpPr>
                <p:grpSpPr>
                  <a:xfrm>
                    <a:off x="409469" y="888360"/>
                    <a:ext cx="1773289" cy="2778250"/>
                    <a:chOff x="409469" y="888360"/>
                    <a:chExt cx="1773289" cy="2778250"/>
                  </a:xfrm>
                </p:grpSpPr>
                <p:grpSp>
                  <p:nvGrpSpPr>
                    <p:cNvPr id="55" name="Group 54">
                      <a:extLst>
                        <a:ext uri="{FF2B5EF4-FFF2-40B4-BE49-F238E27FC236}">
                          <a16:creationId xmlns:a16="http://schemas.microsoft.com/office/drawing/2014/main" id="{63D670CA-2647-430F-A796-AB41ABE11F6D}"/>
                        </a:ext>
                      </a:extLst>
                    </p:cNvPr>
                    <p:cNvGrpSpPr/>
                    <p:nvPr/>
                  </p:nvGrpSpPr>
                  <p:grpSpPr>
                    <a:xfrm>
                      <a:off x="409469" y="888360"/>
                      <a:ext cx="1773289" cy="2778250"/>
                      <a:chOff x="409469" y="888360"/>
                      <a:chExt cx="1773289" cy="2778250"/>
                    </a:xfrm>
                  </p:grpSpPr>
                  <p:grpSp>
                    <p:nvGrpSpPr>
                      <p:cNvPr id="57" name="Group 56">
                        <a:extLst>
                          <a:ext uri="{FF2B5EF4-FFF2-40B4-BE49-F238E27FC236}">
                            <a16:creationId xmlns:a16="http://schemas.microsoft.com/office/drawing/2014/main" id="{C486E26B-0105-4624-9168-728CCA88E626}"/>
                          </a:ext>
                        </a:extLst>
                      </p:cNvPr>
                      <p:cNvGrpSpPr/>
                      <p:nvPr/>
                    </p:nvGrpSpPr>
                    <p:grpSpPr>
                      <a:xfrm>
                        <a:off x="479718" y="888360"/>
                        <a:ext cx="1703040" cy="2778250"/>
                        <a:chOff x="500762" y="860759"/>
                        <a:chExt cx="1703040" cy="2778250"/>
                      </a:xfrm>
                    </p:grpSpPr>
                    <p:pic>
                      <p:nvPicPr>
                        <p:cNvPr id="59" name="Picture 58">
                          <a:extLst>
                            <a:ext uri="{FF2B5EF4-FFF2-40B4-BE49-F238E27FC236}">
                              <a16:creationId xmlns:a16="http://schemas.microsoft.com/office/drawing/2014/main" id="{E05685C4-AB88-4B91-8B37-2E2F8A850A89}"/>
                            </a:ext>
                          </a:extLst>
                        </p:cNvPr>
                        <p:cNvPicPr>
                          <a:picLocks noChangeAspect="1"/>
                        </p:cNvPicPr>
                        <p:nvPr/>
                      </p:nvPicPr>
                      <p:blipFill>
                        <a:blip r:embed="rId9"/>
                        <a:stretch>
                          <a:fillRect/>
                        </a:stretch>
                      </p:blipFill>
                      <p:spPr>
                        <a:xfrm>
                          <a:off x="500762" y="1396102"/>
                          <a:ext cx="495767" cy="495767"/>
                        </a:xfrm>
                        <a:prstGeom prst="rect">
                          <a:avLst/>
                        </a:prstGeom>
                      </p:spPr>
                    </p:pic>
                    <p:grpSp>
                      <p:nvGrpSpPr>
                        <p:cNvPr id="60" name="Group 59">
                          <a:extLst>
                            <a:ext uri="{FF2B5EF4-FFF2-40B4-BE49-F238E27FC236}">
                              <a16:creationId xmlns:a16="http://schemas.microsoft.com/office/drawing/2014/main" id="{18ACDE63-071F-450E-B501-16B71E1CE6B5}"/>
                            </a:ext>
                          </a:extLst>
                        </p:cNvPr>
                        <p:cNvGrpSpPr/>
                        <p:nvPr/>
                      </p:nvGrpSpPr>
                      <p:grpSpPr>
                        <a:xfrm>
                          <a:off x="912486" y="860759"/>
                          <a:ext cx="1291316" cy="2778250"/>
                          <a:chOff x="4862285" y="1364342"/>
                          <a:chExt cx="1291316" cy="2778250"/>
                        </a:xfrm>
                      </p:grpSpPr>
                      <p:sp>
                        <p:nvSpPr>
                          <p:cNvPr id="61" name="TextBox 60">
                            <a:hlinkClick r:id="rId6" action="ppaction://hlinksldjump"/>
                            <a:extLst>
                              <a:ext uri="{FF2B5EF4-FFF2-40B4-BE49-F238E27FC236}">
                                <a16:creationId xmlns:a16="http://schemas.microsoft.com/office/drawing/2014/main" id="{6F51803C-BD04-41F3-91A0-7F3B9AA0DFFB}"/>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62" name="TextBox 61">
                            <a:hlinkClick r:id="rId10" action="ppaction://hlinksldjump"/>
                            <a:extLst>
                              <a:ext uri="{FF2B5EF4-FFF2-40B4-BE49-F238E27FC236}">
                                <a16:creationId xmlns:a16="http://schemas.microsoft.com/office/drawing/2014/main" id="{CB34B5C2-692A-4C8A-BD53-F59E43FADF40}"/>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63" name="TextBox 62">
                            <a:hlinkClick r:id="rId11" action="ppaction://hlinksldjump"/>
                            <a:extLst>
                              <a:ext uri="{FF2B5EF4-FFF2-40B4-BE49-F238E27FC236}">
                                <a16:creationId xmlns:a16="http://schemas.microsoft.com/office/drawing/2014/main" id="{3984CB7B-D8F2-4861-9821-A3D898FD617F}"/>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hlinkClick r:id="rId12" action="ppaction://hlinksldjump"/>
                            <a:extLst>
                              <a:ext uri="{FF2B5EF4-FFF2-40B4-BE49-F238E27FC236}">
                                <a16:creationId xmlns:a16="http://schemas.microsoft.com/office/drawing/2014/main" id="{C21115B5-5768-4D62-9BFE-C90D1BF41981}"/>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65" name="TextBox 64">
                            <a:hlinkClick r:id="rId13" action="ppaction://hlinksldjump"/>
                            <a:extLst>
                              <a:ext uri="{FF2B5EF4-FFF2-40B4-BE49-F238E27FC236}">
                                <a16:creationId xmlns:a16="http://schemas.microsoft.com/office/drawing/2014/main" id="{A9E612DA-9976-4FE8-824A-88F00757FF1F}"/>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58" name="Picture 57">
                        <a:extLst>
                          <a:ext uri="{FF2B5EF4-FFF2-40B4-BE49-F238E27FC236}">
                            <a16:creationId xmlns:a16="http://schemas.microsoft.com/office/drawing/2014/main" id="{CB033273-A6B0-43A5-9D7B-1E47BB190221}"/>
                          </a:ext>
                        </a:extLst>
                      </p:cNvPr>
                      <p:cNvPicPr>
                        <a:picLocks noChangeAspect="1"/>
                      </p:cNvPicPr>
                      <p:nvPr/>
                    </p:nvPicPr>
                    <p:blipFill>
                      <a:blip r:embed="rId14"/>
                      <a:stretch>
                        <a:fillRect/>
                      </a:stretch>
                    </p:blipFill>
                    <p:spPr>
                      <a:xfrm>
                        <a:off x="409469" y="2010664"/>
                        <a:ext cx="535933" cy="535933"/>
                      </a:xfrm>
                      <a:prstGeom prst="rect">
                        <a:avLst/>
                      </a:prstGeom>
                    </p:spPr>
                  </p:pic>
                </p:grpSp>
                <p:pic>
                  <p:nvPicPr>
                    <p:cNvPr id="56" name="Picture 55">
                      <a:extLst>
                        <a:ext uri="{FF2B5EF4-FFF2-40B4-BE49-F238E27FC236}">
                          <a16:creationId xmlns:a16="http://schemas.microsoft.com/office/drawing/2014/main" id="{618A24D4-FC48-4939-B364-EFD054633A45}"/>
                        </a:ext>
                      </a:extLst>
                    </p:cNvPr>
                    <p:cNvPicPr>
                      <a:picLocks noChangeAspect="1"/>
                    </p:cNvPicPr>
                    <p:nvPr/>
                  </p:nvPicPr>
                  <p:blipFill>
                    <a:blip r:embed="rId15"/>
                    <a:stretch>
                      <a:fillRect/>
                    </a:stretch>
                  </p:blipFill>
                  <p:spPr>
                    <a:xfrm>
                      <a:off x="479718" y="2628945"/>
                      <a:ext cx="443454" cy="443454"/>
                    </a:xfrm>
                    <a:prstGeom prst="rect">
                      <a:avLst/>
                    </a:prstGeom>
                  </p:spPr>
                </p:pic>
              </p:grpSp>
              <p:pic>
                <p:nvPicPr>
                  <p:cNvPr id="53" name="Picture 52">
                    <a:extLst>
                      <a:ext uri="{FF2B5EF4-FFF2-40B4-BE49-F238E27FC236}">
                        <a16:creationId xmlns:a16="http://schemas.microsoft.com/office/drawing/2014/main" id="{D3A865F0-92DB-4E4C-9D72-C07A744EFEF4}"/>
                      </a:ext>
                    </a:extLst>
                  </p:cNvPr>
                  <p:cNvPicPr>
                    <a:picLocks noChangeAspect="1"/>
                  </p:cNvPicPr>
                  <p:nvPr/>
                </p:nvPicPr>
                <p:blipFill>
                  <a:blip r:embed="rId16"/>
                  <a:stretch>
                    <a:fillRect/>
                  </a:stretch>
                </p:blipFill>
                <p:spPr>
                  <a:xfrm>
                    <a:off x="460082" y="801529"/>
                    <a:ext cx="482725" cy="482725"/>
                  </a:xfrm>
                  <a:prstGeom prst="rect">
                    <a:avLst/>
                  </a:prstGeom>
                </p:spPr>
              </p:pic>
              <p:pic>
                <p:nvPicPr>
                  <p:cNvPr id="54" name="Picture 53">
                    <a:extLst>
                      <a:ext uri="{FF2B5EF4-FFF2-40B4-BE49-F238E27FC236}">
                        <a16:creationId xmlns:a16="http://schemas.microsoft.com/office/drawing/2014/main" id="{F778C811-5B10-43CC-BAE6-A24961A918F0}"/>
                      </a:ext>
                    </a:extLst>
                  </p:cNvPr>
                  <p:cNvPicPr>
                    <a:picLocks noChangeAspect="1"/>
                  </p:cNvPicPr>
                  <p:nvPr/>
                </p:nvPicPr>
                <p:blipFill>
                  <a:blip r:embed="rId17"/>
                  <a:stretch>
                    <a:fillRect/>
                  </a:stretch>
                </p:blipFill>
                <p:spPr>
                  <a:xfrm>
                    <a:off x="384329" y="3210601"/>
                    <a:ext cx="538843" cy="538843"/>
                  </a:xfrm>
                  <a:prstGeom prst="rect">
                    <a:avLst/>
                  </a:prstGeom>
                </p:spPr>
              </p:pic>
            </p:grpSp>
          </p:grpSp>
          <p:pic>
            <p:nvPicPr>
              <p:cNvPr id="49" name="Picture 48">
                <a:extLst>
                  <a:ext uri="{FF2B5EF4-FFF2-40B4-BE49-F238E27FC236}">
                    <a16:creationId xmlns:a16="http://schemas.microsoft.com/office/drawing/2014/main" id="{31A60CB2-D6AF-4A86-93CA-C3D9A21AC798}"/>
                  </a:ext>
                </a:extLst>
              </p:cNvPr>
              <p:cNvPicPr>
                <a:picLocks noChangeAspect="1"/>
              </p:cNvPicPr>
              <p:nvPr/>
            </p:nvPicPr>
            <p:blipFill>
              <a:blip r:embed="rId18"/>
              <a:stretch>
                <a:fillRect/>
              </a:stretch>
            </p:blipFill>
            <p:spPr>
              <a:xfrm>
                <a:off x="356120" y="3720198"/>
                <a:ext cx="642632" cy="642632"/>
              </a:xfrm>
              <a:prstGeom prst="rect">
                <a:avLst/>
              </a:prstGeom>
            </p:spPr>
          </p:pic>
        </p:grpSp>
      </p:grpSp>
      <p:sp>
        <p:nvSpPr>
          <p:cNvPr id="36" name="Freeform: Shape 35" descr="Close">
            <a:hlinkClick r:id="rId19" action="ppaction://hlinksldjump"/>
            <a:extLst>
              <a:ext uri="{FF2B5EF4-FFF2-40B4-BE49-F238E27FC236}">
                <a16:creationId xmlns:a16="http://schemas.microsoft.com/office/drawing/2014/main" id="{C2646A99-E44F-4506-9DAE-ED3C50A985FA}"/>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6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grpId="0" nodeType="withEffect">
                                  <p:stCondLst>
                                    <p:cond delay="0"/>
                                  </p:stCondLst>
                                  <p:childTnLst>
                                    <p:animMotion origin="layout" path="M 1.25E-6 -4.07407E-6 L -0.19245 -4.07407E-6 " pathEditMode="relative" rAng="0" ptsTypes="AA">
                                      <p:cBhvr>
                                        <p:cTn id="10" dur="750" fill="hold"/>
                                        <p:tgtEl>
                                          <p:spTgt spid="38"/>
                                        </p:tgtEl>
                                        <p:attrNameLst>
                                          <p:attrName>ppt_x</p:attrName>
                                          <p:attrName>ppt_y</p:attrName>
                                        </p:attrNameLst>
                                      </p:cBhvr>
                                      <p:rCtr x="-9622" y="0"/>
                                    </p:animMotion>
                                  </p:childTnLst>
                                </p:cTn>
                              </p:par>
                              <p:par>
                                <p:cTn id="11" presetID="35" presetClass="path" presetSubtype="0" accel="50000" decel="50000" fill="hold" nodeType="withEffect">
                                  <p:stCondLst>
                                    <p:cond delay="0"/>
                                  </p:stCondLst>
                                  <p:childTnLst>
                                    <p:animMotion origin="layout" path="M 2.08333E-6 -2.59259E-6 L -0.19245 -2.59259E-6 " pathEditMode="relative" rAng="0" ptsTypes="AA">
                                      <p:cBhvr>
                                        <p:cTn id="12" dur="750" fill="hold"/>
                                        <p:tgtEl>
                                          <p:spTgt spid="39"/>
                                        </p:tgtEl>
                                        <p:attrNameLst>
                                          <p:attrName>ppt_x</p:attrName>
                                          <p:attrName>ppt_y</p:attrName>
                                        </p:attrNameLst>
                                      </p:cBhvr>
                                      <p:rCtr x="-9622" y="0"/>
                                    </p:animMotion>
                                  </p:childTnLst>
                                </p:cTn>
                              </p:par>
                              <p:par>
                                <p:cTn id="13" presetID="35" presetClass="path" presetSubtype="0" accel="50000" decel="50000" fill="hold" nodeType="withEffect">
                                  <p:stCondLst>
                                    <p:cond delay="0"/>
                                  </p:stCondLst>
                                  <p:childTnLst>
                                    <p:animMotion origin="layout" path="M 2.08333E-6 -2.59259E-6 L -0.19245 -2.59259E-6 " pathEditMode="relative" rAng="0" ptsTypes="AA">
                                      <p:cBhvr>
                                        <p:cTn id="14" dur="750" fill="hold"/>
                                        <p:tgtEl>
                                          <p:spTgt spid="34"/>
                                        </p:tgtEl>
                                        <p:attrNameLst>
                                          <p:attrName>ppt_x</p:attrName>
                                          <p:attrName>ppt_y</p:attrName>
                                        </p:attrNameLst>
                                      </p:cBhvr>
                                      <p:rCtr x="-9622" y="0"/>
                                    </p:animMotion>
                                  </p:childTnLst>
                                </p:cTn>
                              </p:par>
                              <p:par>
                                <p:cTn id="15" presetID="35" presetClass="path" presetSubtype="0" accel="50000" decel="50000" fill="hold" nodeType="withEffect">
                                  <p:stCondLst>
                                    <p:cond delay="0"/>
                                  </p:stCondLst>
                                  <p:childTnLst>
                                    <p:animMotion origin="layout" path="M 2.08333E-6 -2.59259E-6 L -0.19245 -2.59259E-6 " pathEditMode="relative" rAng="0" ptsTypes="AA">
                                      <p:cBhvr>
                                        <p:cTn id="16" dur="750" fill="hold"/>
                                        <p:tgtEl>
                                          <p:spTgt spid="43"/>
                                        </p:tgtEl>
                                        <p:attrNameLst>
                                          <p:attrName>ppt_x</p:attrName>
                                          <p:attrName>ppt_y</p:attrName>
                                        </p:attrNameLst>
                                      </p:cBhvr>
                                      <p:rCtr x="-9622" y="0"/>
                                    </p:animMotion>
                                  </p:childTnLst>
                                </p:cTn>
                              </p:par>
                              <p:par>
                                <p:cTn id="17" presetID="10" presetClass="exit" presetSubtype="0" fill="hold" nodeType="withEffect">
                                  <p:stCondLst>
                                    <p:cond delay="0"/>
                                  </p:stCondLst>
                                  <p:childTnLst>
                                    <p:animEffect transition="out" filter="fade">
                                      <p:cBhvr>
                                        <p:cTn id="18" dur="250"/>
                                        <p:tgtEl>
                                          <p:spTgt spid="41"/>
                                        </p:tgtEl>
                                      </p:cBhvr>
                                    </p:animEffect>
                                    <p:set>
                                      <p:cBhvr>
                                        <p:cTn id="19" dur="1" fill="hold">
                                          <p:stCondLst>
                                            <p:cond delay="249"/>
                                          </p:stCondLst>
                                        </p:cTn>
                                        <p:tgtEl>
                                          <p:spTgt spid="4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50"/>
                                        <p:tgtEl>
                                          <p:spTgt spid="44"/>
                                        </p:tgtEl>
                                      </p:cBhvr>
                                    </p:animEffect>
                                    <p:set>
                                      <p:cBhvr>
                                        <p:cTn id="22" dur="1" fill="hold">
                                          <p:stCondLst>
                                            <p:cond delay="249"/>
                                          </p:stCondLst>
                                        </p:cTn>
                                        <p:tgtEl>
                                          <p:spTgt spid="4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1" nodeType="clickEffect">
                                  <p:stCondLst>
                                    <p:cond delay="0"/>
                                  </p:stCondLst>
                                  <p:childTnLst>
                                    <p:animMotion origin="layout" path="M -0.19245 -2.96296E-6 L 1.45833E-6 -2.96296E-6 " pathEditMode="relative" rAng="0" ptsTypes="AA">
                                      <p:cBhvr>
                                        <p:cTn id="26" dur="750" fill="hold"/>
                                        <p:tgtEl>
                                          <p:spTgt spid="4"/>
                                        </p:tgtEl>
                                        <p:attrNameLst>
                                          <p:attrName>ppt_x</p:attrName>
                                          <p:attrName>ppt_y</p:attrName>
                                        </p:attrNameLst>
                                      </p:cBhvr>
                                      <p:rCtr x="9570" y="0"/>
                                    </p:animMotion>
                                  </p:childTnLst>
                                </p:cTn>
                              </p:par>
                              <p:par>
                                <p:cTn id="27" presetID="63" presetClass="path" presetSubtype="0" accel="50000" decel="50000" fill="hold" grpId="1" nodeType="withEffect">
                                  <p:stCondLst>
                                    <p:cond delay="0"/>
                                  </p:stCondLst>
                                  <p:childTnLst>
                                    <p:animMotion origin="layout" path="M -0.19245 -2.96296E-6 L 1.45833E-6 -2.96296E-6 " pathEditMode="relative" rAng="0" ptsTypes="AA">
                                      <p:cBhvr>
                                        <p:cTn id="28" dur="750" fill="hold"/>
                                        <p:tgtEl>
                                          <p:spTgt spid="11"/>
                                        </p:tgtEl>
                                        <p:attrNameLst>
                                          <p:attrName>ppt_x</p:attrName>
                                          <p:attrName>ppt_y</p:attrName>
                                        </p:attrNameLst>
                                      </p:cBhvr>
                                      <p:rCtr x="9570" y="0"/>
                                    </p:animMotion>
                                  </p:childTnLst>
                                </p:cTn>
                              </p:par>
                              <p:par>
                                <p:cTn id="29" presetID="63" presetClass="path" presetSubtype="0" accel="50000" decel="50000" fill="hold" grpId="1" nodeType="withEffect">
                                  <p:stCondLst>
                                    <p:cond delay="0"/>
                                  </p:stCondLst>
                                  <p:childTnLst>
                                    <p:animMotion origin="layout" path="M -0.19245 -4.07407E-6 L 1.25E-6 -4.07407E-6 " pathEditMode="relative" rAng="0" ptsTypes="AA">
                                      <p:cBhvr>
                                        <p:cTn id="30" dur="750" fill="hold"/>
                                        <p:tgtEl>
                                          <p:spTgt spid="38"/>
                                        </p:tgtEl>
                                        <p:attrNameLst>
                                          <p:attrName>ppt_x</p:attrName>
                                          <p:attrName>ppt_y</p:attrName>
                                        </p:attrNameLst>
                                      </p:cBhvr>
                                      <p:rCtr x="9622" y="0"/>
                                    </p:animMotion>
                                  </p:childTnLst>
                                </p:cTn>
                              </p:par>
                              <p:par>
                                <p:cTn id="31" presetID="63" presetClass="path" presetSubtype="0" accel="50000" decel="50000" fill="hold" nodeType="withEffect">
                                  <p:stCondLst>
                                    <p:cond delay="0"/>
                                  </p:stCondLst>
                                  <p:childTnLst>
                                    <p:animMotion origin="layout" path="M -0.19245 -2.59259E-6 L 2.08333E-6 -2.59259E-6 " pathEditMode="relative" rAng="0" ptsTypes="AA">
                                      <p:cBhvr>
                                        <p:cTn id="32" dur="750" fill="hold"/>
                                        <p:tgtEl>
                                          <p:spTgt spid="39"/>
                                        </p:tgtEl>
                                        <p:attrNameLst>
                                          <p:attrName>ppt_x</p:attrName>
                                          <p:attrName>ppt_y</p:attrName>
                                        </p:attrNameLst>
                                      </p:cBhvr>
                                      <p:rCtr x="9622" y="0"/>
                                    </p:animMotion>
                                  </p:childTnLst>
                                </p:cTn>
                              </p:par>
                              <p:par>
                                <p:cTn id="33" presetID="63" presetClass="path" presetSubtype="0" accel="50000" decel="50000" fill="hold" nodeType="withEffect">
                                  <p:stCondLst>
                                    <p:cond delay="0"/>
                                  </p:stCondLst>
                                  <p:childTnLst>
                                    <p:animMotion origin="layout" path="M -0.19245 -2.59259E-6 L 2.08333E-6 -2.59259E-6 " pathEditMode="relative" rAng="0" ptsTypes="AA">
                                      <p:cBhvr>
                                        <p:cTn id="34" dur="750" fill="hold"/>
                                        <p:tgtEl>
                                          <p:spTgt spid="34"/>
                                        </p:tgtEl>
                                        <p:attrNameLst>
                                          <p:attrName>ppt_x</p:attrName>
                                          <p:attrName>ppt_y</p:attrName>
                                        </p:attrNameLst>
                                      </p:cBhvr>
                                      <p:rCtr x="9622" y="0"/>
                                    </p:animMotion>
                                  </p:childTnLst>
                                </p:cTn>
                              </p:par>
                              <p:par>
                                <p:cTn id="35" presetID="63" presetClass="path" presetSubtype="0" accel="50000" decel="50000" fill="hold" nodeType="withEffect">
                                  <p:stCondLst>
                                    <p:cond delay="0"/>
                                  </p:stCondLst>
                                  <p:childTnLst>
                                    <p:animMotion origin="layout" path="M -0.19245 -2.59259E-6 L 2.08333E-6 -2.59259E-6 " pathEditMode="relative" rAng="0" ptsTypes="AA">
                                      <p:cBhvr>
                                        <p:cTn id="36" dur="750" fill="hold"/>
                                        <p:tgtEl>
                                          <p:spTgt spid="43"/>
                                        </p:tgtEl>
                                        <p:attrNameLst>
                                          <p:attrName>ppt_x</p:attrName>
                                          <p:attrName>ppt_y</p:attrName>
                                        </p:attrNameLst>
                                      </p:cBhvr>
                                      <p:rCtr x="9622" y="0"/>
                                    </p:animMotion>
                                  </p:childTnLst>
                                </p:cTn>
                              </p:par>
                              <p:par>
                                <p:cTn id="37" presetID="10" presetClass="entr" presetSubtype="0" fill="hold" nodeType="withEffect">
                                  <p:stCondLst>
                                    <p:cond delay="5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350"/>
                                        <p:tgtEl>
                                          <p:spTgt spid="41"/>
                                        </p:tgtEl>
                                      </p:cBhvr>
                                    </p:animEffect>
                                  </p:childTnLst>
                                </p:cTn>
                              </p:par>
                              <p:par>
                                <p:cTn id="40" presetID="10" presetClass="entr" presetSubtype="0" fill="hold" grpId="1" nodeType="withEffect">
                                  <p:stCondLst>
                                    <p:cond delay="50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350"/>
                                        <p:tgtEl>
                                          <p:spTgt spid="44"/>
                                        </p:tgtEl>
                                      </p:cBhvr>
                                    </p:animEffect>
                                  </p:childTnLst>
                                </p:cTn>
                              </p:par>
                            </p:childTnLst>
                          </p:cTn>
                        </p:par>
                      </p:childTnLst>
                    </p:cTn>
                  </p:par>
                </p:childTnLst>
              </p:cTn>
              <p:nextCondLst>
                <p:cond evt="onClick" delay="0">
                  <p:tgtEl>
                    <p:spTgt spid="11"/>
                  </p:tgtEl>
                </p:cond>
              </p:nextCondLst>
            </p:seq>
          </p:childTnLst>
        </p:cTn>
      </p:par>
    </p:tnLst>
    <p:bldLst>
      <p:bldP spid="44" grpId="0" animBg="1"/>
      <p:bldP spid="44" grpId="1" animBg="1"/>
      <p:bldP spid="4" grpId="0" animBg="1"/>
      <p:bldP spid="4" grpId="1" animBg="1"/>
      <p:bldP spid="11" grpId="0" animBg="1"/>
      <p:bldP spid="11" grpId="1" animBg="1"/>
      <p:bldP spid="38" grpId="0"/>
      <p:bldP spid="38" grpId="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Rectangle: Top Corners Rounded 43">
            <a:extLst>
              <a:ext uri="{FF2B5EF4-FFF2-40B4-BE49-F238E27FC236}">
                <a16:creationId xmlns:a16="http://schemas.microsoft.com/office/drawing/2014/main" id="{C090EDE2-8705-48E3-8E79-2E24FDA79CA2}"/>
              </a:ext>
            </a:extLst>
          </p:cNvPr>
          <p:cNvSpPr/>
          <p:nvPr/>
        </p:nvSpPr>
        <p:spPr>
          <a:xfrm rot="5400000">
            <a:off x="848139" y="3374645"/>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grpSp>
        <p:nvGrpSpPr>
          <p:cNvPr id="34" name="Group 33">
            <a:extLst>
              <a:ext uri="{FF2B5EF4-FFF2-40B4-BE49-F238E27FC236}">
                <a16:creationId xmlns:a16="http://schemas.microsoft.com/office/drawing/2014/main" id="{FA7FB438-D08C-4628-B689-96C71D981E9C}"/>
              </a:ext>
            </a:extLst>
          </p:cNvPr>
          <p:cNvGrpSpPr/>
          <p:nvPr/>
        </p:nvGrpSpPr>
        <p:grpSpPr>
          <a:xfrm>
            <a:off x="2922780" y="888360"/>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21649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Admin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3" name="Picture 42">
            <a:extLst>
              <a:ext uri="{FF2B5EF4-FFF2-40B4-BE49-F238E27FC236}">
                <a16:creationId xmlns:a16="http://schemas.microsoft.com/office/drawing/2014/main" id="{4713456F-838B-4055-9810-7A599DBB1246}"/>
              </a:ext>
            </a:extLst>
          </p:cNvPr>
          <p:cNvPicPr>
            <a:picLocks noChangeAspect="1"/>
          </p:cNvPicPr>
          <p:nvPr/>
        </p:nvPicPr>
        <p:blipFill>
          <a:blip r:embed="rId4"/>
          <a:stretch>
            <a:fillRect/>
          </a:stretch>
        </p:blipFill>
        <p:spPr>
          <a:xfrm>
            <a:off x="3029449" y="621036"/>
            <a:ext cx="1073034" cy="1073034"/>
          </a:xfrm>
          <a:prstGeom prst="rect">
            <a:avLst/>
          </a:prstGeom>
        </p:spPr>
      </p:pic>
      <p:sp>
        <p:nvSpPr>
          <p:cNvPr id="38" name="TextBox 37">
            <a:extLst>
              <a:ext uri="{FF2B5EF4-FFF2-40B4-BE49-F238E27FC236}">
                <a16:creationId xmlns:a16="http://schemas.microsoft.com/office/drawing/2014/main" id="{C6B67686-9566-4C6D-BC3F-1E7D758FAD54}"/>
              </a:ext>
            </a:extLst>
          </p:cNvPr>
          <p:cNvSpPr txBox="1"/>
          <p:nvPr/>
        </p:nvSpPr>
        <p:spPr>
          <a:xfrm>
            <a:off x="8331686" y="2914255"/>
            <a:ext cx="325547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After logging in, the admin is given three options: access customer reservations, customer deliveries order, or customer data.</a:t>
            </a:r>
          </a:p>
        </p:txBody>
      </p:sp>
      <p:pic>
        <p:nvPicPr>
          <p:cNvPr id="39" name="Picture 38">
            <a:extLst>
              <a:ext uri="{FF2B5EF4-FFF2-40B4-BE49-F238E27FC236}">
                <a16:creationId xmlns:a16="http://schemas.microsoft.com/office/drawing/2014/main" id="{A0FB2290-49B0-46C0-8D6F-F0F0A143F7AF}"/>
              </a:ext>
            </a:extLst>
          </p:cNvPr>
          <p:cNvPicPr/>
          <p:nvPr/>
        </p:nvPicPr>
        <p:blipFill>
          <a:blip r:embed="rId5">
            <a:extLst>
              <a:ext uri="{28A0092B-C50C-407E-A947-70E740481C1C}">
                <a14:useLocalDpi xmlns:a14="http://schemas.microsoft.com/office/drawing/2010/main" val="0"/>
              </a:ext>
            </a:extLst>
          </a:blip>
          <a:stretch>
            <a:fillRect/>
          </a:stretch>
        </p:blipFill>
        <p:spPr>
          <a:xfrm>
            <a:off x="2987256" y="2294672"/>
            <a:ext cx="5012647" cy="3655373"/>
          </a:xfrm>
          <a:prstGeom prst="rect">
            <a:avLst/>
          </a:prstGeom>
        </p:spPr>
      </p:pic>
      <p:sp>
        <p:nvSpPr>
          <p:cNvPr id="40" name="Rectangle 39">
            <a:hlinkClick r:id="rId6" action="ppaction://hlinksldjump"/>
            <a:extLst>
              <a:ext uri="{FF2B5EF4-FFF2-40B4-BE49-F238E27FC236}">
                <a16:creationId xmlns:a16="http://schemas.microsoft.com/office/drawing/2014/main" id="{8BD481AE-3BA7-4925-8E7E-0AD567249883}"/>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DDA46F8-2491-469C-8A4A-3063E9C4710B}"/>
              </a:ext>
            </a:extLst>
          </p:cNvPr>
          <p:cNvGrpSpPr/>
          <p:nvPr/>
        </p:nvGrpSpPr>
        <p:grpSpPr>
          <a:xfrm>
            <a:off x="328705" y="830282"/>
            <a:ext cx="1826638" cy="4042145"/>
            <a:chOff x="356120" y="801529"/>
            <a:chExt cx="1826638" cy="4042145"/>
          </a:xfrm>
        </p:grpSpPr>
        <p:pic>
          <p:nvPicPr>
            <p:cNvPr id="45" name="Picture 44">
              <a:extLst>
                <a:ext uri="{FF2B5EF4-FFF2-40B4-BE49-F238E27FC236}">
                  <a16:creationId xmlns:a16="http://schemas.microsoft.com/office/drawing/2014/main" id="{20993E36-BB61-45D8-8191-DFD8DF90D785}"/>
                </a:ext>
              </a:extLst>
            </p:cNvPr>
            <p:cNvPicPr>
              <a:picLocks noChangeAspect="1"/>
            </p:cNvPicPr>
            <p:nvPr/>
          </p:nvPicPr>
          <p:blipFill>
            <a:blip r:embed="rId4"/>
            <a:stretch>
              <a:fillRect/>
            </a:stretch>
          </p:blipFill>
          <p:spPr>
            <a:xfrm>
              <a:off x="371394" y="4304831"/>
              <a:ext cx="538843" cy="538843"/>
            </a:xfrm>
            <a:prstGeom prst="rect">
              <a:avLst/>
            </a:prstGeom>
          </p:spPr>
        </p:pic>
        <p:sp>
          <p:nvSpPr>
            <p:cNvPr id="46" name="TextBox 45">
              <a:hlinkClick r:id="rId7" action="ppaction://hlinksldjump"/>
              <a:extLst>
                <a:ext uri="{FF2B5EF4-FFF2-40B4-BE49-F238E27FC236}">
                  <a16:creationId xmlns:a16="http://schemas.microsoft.com/office/drawing/2014/main" id="{FB6829C4-493A-4CF3-B77C-48EC8D8FCF0E}"/>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47" name="Group 46">
              <a:extLst>
                <a:ext uri="{FF2B5EF4-FFF2-40B4-BE49-F238E27FC236}">
                  <a16:creationId xmlns:a16="http://schemas.microsoft.com/office/drawing/2014/main" id="{743F71FF-F025-4E96-9CBD-D1C33583515F}"/>
                </a:ext>
              </a:extLst>
            </p:cNvPr>
            <p:cNvGrpSpPr/>
            <p:nvPr/>
          </p:nvGrpSpPr>
          <p:grpSpPr>
            <a:xfrm>
              <a:off x="356120" y="801529"/>
              <a:ext cx="1826638" cy="3561301"/>
              <a:chOff x="356120" y="801529"/>
              <a:chExt cx="1826638" cy="3561301"/>
            </a:xfrm>
          </p:grpSpPr>
          <p:grpSp>
            <p:nvGrpSpPr>
              <p:cNvPr id="48" name="Group 47">
                <a:extLst>
                  <a:ext uri="{FF2B5EF4-FFF2-40B4-BE49-F238E27FC236}">
                    <a16:creationId xmlns:a16="http://schemas.microsoft.com/office/drawing/2014/main" id="{F7F3758F-5939-4564-B1F4-7F586E1AA4C2}"/>
                  </a:ext>
                </a:extLst>
              </p:cNvPr>
              <p:cNvGrpSpPr/>
              <p:nvPr/>
            </p:nvGrpSpPr>
            <p:grpSpPr>
              <a:xfrm>
                <a:off x="384329" y="801529"/>
                <a:ext cx="1798429" cy="3415969"/>
                <a:chOff x="384329" y="801529"/>
                <a:chExt cx="1798429" cy="3415969"/>
              </a:xfrm>
            </p:grpSpPr>
            <p:sp>
              <p:nvSpPr>
                <p:cNvPr id="50" name="TextBox 49">
                  <a:hlinkClick r:id="rId8" action="ppaction://hlinksldjump"/>
                  <a:extLst>
                    <a:ext uri="{FF2B5EF4-FFF2-40B4-BE49-F238E27FC236}">
                      <a16:creationId xmlns:a16="http://schemas.microsoft.com/office/drawing/2014/main" id="{936C7577-916E-4883-8EEA-AFBE1AC83C3B}"/>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51" name="Group 50">
                  <a:extLst>
                    <a:ext uri="{FF2B5EF4-FFF2-40B4-BE49-F238E27FC236}">
                      <a16:creationId xmlns:a16="http://schemas.microsoft.com/office/drawing/2014/main" id="{BB491AB6-9495-4826-913B-2999CAF94C02}"/>
                    </a:ext>
                  </a:extLst>
                </p:cNvPr>
                <p:cNvGrpSpPr/>
                <p:nvPr/>
              </p:nvGrpSpPr>
              <p:grpSpPr>
                <a:xfrm>
                  <a:off x="384329" y="801529"/>
                  <a:ext cx="1798429" cy="2947915"/>
                  <a:chOff x="384329" y="801529"/>
                  <a:chExt cx="1798429" cy="2947915"/>
                </a:xfrm>
              </p:grpSpPr>
              <p:grpSp>
                <p:nvGrpSpPr>
                  <p:cNvPr id="52" name="Group 51">
                    <a:extLst>
                      <a:ext uri="{FF2B5EF4-FFF2-40B4-BE49-F238E27FC236}">
                        <a16:creationId xmlns:a16="http://schemas.microsoft.com/office/drawing/2014/main" id="{ECE4D380-0870-42D9-9321-8C7D87DDFA15}"/>
                      </a:ext>
                    </a:extLst>
                  </p:cNvPr>
                  <p:cNvGrpSpPr/>
                  <p:nvPr/>
                </p:nvGrpSpPr>
                <p:grpSpPr>
                  <a:xfrm>
                    <a:off x="409469" y="888360"/>
                    <a:ext cx="1773289" cy="2778250"/>
                    <a:chOff x="409469" y="888360"/>
                    <a:chExt cx="1773289" cy="2778250"/>
                  </a:xfrm>
                </p:grpSpPr>
                <p:grpSp>
                  <p:nvGrpSpPr>
                    <p:cNvPr id="55" name="Group 54">
                      <a:extLst>
                        <a:ext uri="{FF2B5EF4-FFF2-40B4-BE49-F238E27FC236}">
                          <a16:creationId xmlns:a16="http://schemas.microsoft.com/office/drawing/2014/main" id="{76E4012E-C2A7-47AA-9F26-33F4011DBFED}"/>
                        </a:ext>
                      </a:extLst>
                    </p:cNvPr>
                    <p:cNvGrpSpPr/>
                    <p:nvPr/>
                  </p:nvGrpSpPr>
                  <p:grpSpPr>
                    <a:xfrm>
                      <a:off x="409469" y="888360"/>
                      <a:ext cx="1773289" cy="2778250"/>
                      <a:chOff x="409469" y="888360"/>
                      <a:chExt cx="1773289" cy="2778250"/>
                    </a:xfrm>
                  </p:grpSpPr>
                  <p:grpSp>
                    <p:nvGrpSpPr>
                      <p:cNvPr id="57" name="Group 56">
                        <a:extLst>
                          <a:ext uri="{FF2B5EF4-FFF2-40B4-BE49-F238E27FC236}">
                            <a16:creationId xmlns:a16="http://schemas.microsoft.com/office/drawing/2014/main" id="{606E089A-EA09-49FD-AB67-5F119E55A41C}"/>
                          </a:ext>
                        </a:extLst>
                      </p:cNvPr>
                      <p:cNvGrpSpPr/>
                      <p:nvPr/>
                    </p:nvGrpSpPr>
                    <p:grpSpPr>
                      <a:xfrm>
                        <a:off x="479718" y="888360"/>
                        <a:ext cx="1703040" cy="2778250"/>
                        <a:chOff x="500762" y="860759"/>
                        <a:chExt cx="1703040" cy="2778250"/>
                      </a:xfrm>
                    </p:grpSpPr>
                    <p:pic>
                      <p:nvPicPr>
                        <p:cNvPr id="59" name="Picture 58">
                          <a:extLst>
                            <a:ext uri="{FF2B5EF4-FFF2-40B4-BE49-F238E27FC236}">
                              <a16:creationId xmlns:a16="http://schemas.microsoft.com/office/drawing/2014/main" id="{2303E890-1F16-45C1-8BD2-E9880ACF4E6D}"/>
                            </a:ext>
                          </a:extLst>
                        </p:cNvPr>
                        <p:cNvPicPr>
                          <a:picLocks noChangeAspect="1"/>
                        </p:cNvPicPr>
                        <p:nvPr/>
                      </p:nvPicPr>
                      <p:blipFill>
                        <a:blip r:embed="rId9"/>
                        <a:stretch>
                          <a:fillRect/>
                        </a:stretch>
                      </p:blipFill>
                      <p:spPr>
                        <a:xfrm>
                          <a:off x="500762" y="1396102"/>
                          <a:ext cx="495767" cy="495767"/>
                        </a:xfrm>
                        <a:prstGeom prst="rect">
                          <a:avLst/>
                        </a:prstGeom>
                      </p:spPr>
                    </p:pic>
                    <p:grpSp>
                      <p:nvGrpSpPr>
                        <p:cNvPr id="60" name="Group 59">
                          <a:extLst>
                            <a:ext uri="{FF2B5EF4-FFF2-40B4-BE49-F238E27FC236}">
                              <a16:creationId xmlns:a16="http://schemas.microsoft.com/office/drawing/2014/main" id="{23809600-F296-47E9-B171-3D6FE027668D}"/>
                            </a:ext>
                          </a:extLst>
                        </p:cNvPr>
                        <p:cNvGrpSpPr/>
                        <p:nvPr/>
                      </p:nvGrpSpPr>
                      <p:grpSpPr>
                        <a:xfrm>
                          <a:off x="912486" y="860759"/>
                          <a:ext cx="1291316" cy="2778250"/>
                          <a:chOff x="4862285" y="1364342"/>
                          <a:chExt cx="1291316" cy="2778250"/>
                        </a:xfrm>
                      </p:grpSpPr>
                      <p:sp>
                        <p:nvSpPr>
                          <p:cNvPr id="61" name="TextBox 60">
                            <a:hlinkClick r:id="rId6" action="ppaction://hlinksldjump"/>
                            <a:extLst>
                              <a:ext uri="{FF2B5EF4-FFF2-40B4-BE49-F238E27FC236}">
                                <a16:creationId xmlns:a16="http://schemas.microsoft.com/office/drawing/2014/main" id="{F1C43820-07CB-431C-A5D9-67AD9143C93A}"/>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62" name="TextBox 61">
                            <a:hlinkClick r:id="rId10" action="ppaction://hlinksldjump"/>
                            <a:extLst>
                              <a:ext uri="{FF2B5EF4-FFF2-40B4-BE49-F238E27FC236}">
                                <a16:creationId xmlns:a16="http://schemas.microsoft.com/office/drawing/2014/main" id="{21E3506C-F1E8-4569-B1B9-6728228D5F13}"/>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63" name="TextBox 62">
                            <a:hlinkClick r:id="rId11" action="ppaction://hlinksldjump"/>
                            <a:extLst>
                              <a:ext uri="{FF2B5EF4-FFF2-40B4-BE49-F238E27FC236}">
                                <a16:creationId xmlns:a16="http://schemas.microsoft.com/office/drawing/2014/main" id="{51BE1194-2620-4333-B59D-55470643E713}"/>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hlinkClick r:id="rId12" action="ppaction://hlinksldjump"/>
                            <a:extLst>
                              <a:ext uri="{FF2B5EF4-FFF2-40B4-BE49-F238E27FC236}">
                                <a16:creationId xmlns:a16="http://schemas.microsoft.com/office/drawing/2014/main" id="{06CA2EEA-EC86-4292-A1C3-BC96B21D4781}"/>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65" name="TextBox 64">
                            <a:hlinkClick r:id="rId13" action="ppaction://hlinksldjump"/>
                            <a:extLst>
                              <a:ext uri="{FF2B5EF4-FFF2-40B4-BE49-F238E27FC236}">
                                <a16:creationId xmlns:a16="http://schemas.microsoft.com/office/drawing/2014/main" id="{3E0886FC-8E41-4287-93AE-5DC9AAF490E9}"/>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58" name="Picture 57">
                        <a:extLst>
                          <a:ext uri="{FF2B5EF4-FFF2-40B4-BE49-F238E27FC236}">
                            <a16:creationId xmlns:a16="http://schemas.microsoft.com/office/drawing/2014/main" id="{37F2B08F-E7E6-49DB-ADFE-DBB3D8FD3B33}"/>
                          </a:ext>
                        </a:extLst>
                      </p:cNvPr>
                      <p:cNvPicPr>
                        <a:picLocks noChangeAspect="1"/>
                      </p:cNvPicPr>
                      <p:nvPr/>
                    </p:nvPicPr>
                    <p:blipFill>
                      <a:blip r:embed="rId14"/>
                      <a:stretch>
                        <a:fillRect/>
                      </a:stretch>
                    </p:blipFill>
                    <p:spPr>
                      <a:xfrm>
                        <a:off x="409469" y="2010664"/>
                        <a:ext cx="535933" cy="535933"/>
                      </a:xfrm>
                      <a:prstGeom prst="rect">
                        <a:avLst/>
                      </a:prstGeom>
                    </p:spPr>
                  </p:pic>
                </p:grpSp>
                <p:pic>
                  <p:nvPicPr>
                    <p:cNvPr id="56" name="Picture 55">
                      <a:extLst>
                        <a:ext uri="{FF2B5EF4-FFF2-40B4-BE49-F238E27FC236}">
                          <a16:creationId xmlns:a16="http://schemas.microsoft.com/office/drawing/2014/main" id="{E43A58F7-9801-44C8-A6AB-6DF168E0A2C0}"/>
                        </a:ext>
                      </a:extLst>
                    </p:cNvPr>
                    <p:cNvPicPr>
                      <a:picLocks noChangeAspect="1"/>
                    </p:cNvPicPr>
                    <p:nvPr/>
                  </p:nvPicPr>
                  <p:blipFill>
                    <a:blip r:embed="rId15"/>
                    <a:stretch>
                      <a:fillRect/>
                    </a:stretch>
                  </p:blipFill>
                  <p:spPr>
                    <a:xfrm>
                      <a:off x="479718" y="2628945"/>
                      <a:ext cx="443454" cy="443454"/>
                    </a:xfrm>
                    <a:prstGeom prst="rect">
                      <a:avLst/>
                    </a:prstGeom>
                  </p:spPr>
                </p:pic>
              </p:grpSp>
              <p:pic>
                <p:nvPicPr>
                  <p:cNvPr id="53" name="Picture 52">
                    <a:extLst>
                      <a:ext uri="{FF2B5EF4-FFF2-40B4-BE49-F238E27FC236}">
                        <a16:creationId xmlns:a16="http://schemas.microsoft.com/office/drawing/2014/main" id="{6E3CF40F-78FE-4564-BE4F-F2DC20C90321}"/>
                      </a:ext>
                    </a:extLst>
                  </p:cNvPr>
                  <p:cNvPicPr>
                    <a:picLocks noChangeAspect="1"/>
                  </p:cNvPicPr>
                  <p:nvPr/>
                </p:nvPicPr>
                <p:blipFill>
                  <a:blip r:embed="rId16"/>
                  <a:stretch>
                    <a:fillRect/>
                  </a:stretch>
                </p:blipFill>
                <p:spPr>
                  <a:xfrm>
                    <a:off x="460082" y="801529"/>
                    <a:ext cx="482725" cy="482725"/>
                  </a:xfrm>
                  <a:prstGeom prst="rect">
                    <a:avLst/>
                  </a:prstGeom>
                </p:spPr>
              </p:pic>
              <p:pic>
                <p:nvPicPr>
                  <p:cNvPr id="54" name="Picture 53">
                    <a:extLst>
                      <a:ext uri="{FF2B5EF4-FFF2-40B4-BE49-F238E27FC236}">
                        <a16:creationId xmlns:a16="http://schemas.microsoft.com/office/drawing/2014/main" id="{79A0F671-4A50-43D6-8E85-B8BA96BFF926}"/>
                      </a:ext>
                    </a:extLst>
                  </p:cNvPr>
                  <p:cNvPicPr>
                    <a:picLocks noChangeAspect="1"/>
                  </p:cNvPicPr>
                  <p:nvPr/>
                </p:nvPicPr>
                <p:blipFill>
                  <a:blip r:embed="rId17"/>
                  <a:stretch>
                    <a:fillRect/>
                  </a:stretch>
                </p:blipFill>
                <p:spPr>
                  <a:xfrm>
                    <a:off x="384329" y="3210601"/>
                    <a:ext cx="538843" cy="538843"/>
                  </a:xfrm>
                  <a:prstGeom prst="rect">
                    <a:avLst/>
                  </a:prstGeom>
                </p:spPr>
              </p:pic>
            </p:grpSp>
          </p:grpSp>
          <p:pic>
            <p:nvPicPr>
              <p:cNvPr id="49" name="Picture 48">
                <a:extLst>
                  <a:ext uri="{FF2B5EF4-FFF2-40B4-BE49-F238E27FC236}">
                    <a16:creationId xmlns:a16="http://schemas.microsoft.com/office/drawing/2014/main" id="{9A9B94E0-0091-402E-8700-83CE8D7A975D}"/>
                  </a:ext>
                </a:extLst>
              </p:cNvPr>
              <p:cNvPicPr>
                <a:picLocks noChangeAspect="1"/>
              </p:cNvPicPr>
              <p:nvPr/>
            </p:nvPicPr>
            <p:blipFill>
              <a:blip r:embed="rId18"/>
              <a:stretch>
                <a:fillRect/>
              </a:stretch>
            </p:blipFill>
            <p:spPr>
              <a:xfrm>
                <a:off x="356120" y="3720198"/>
                <a:ext cx="642632" cy="642632"/>
              </a:xfrm>
              <a:prstGeom prst="rect">
                <a:avLst/>
              </a:prstGeom>
            </p:spPr>
          </p:pic>
        </p:grpSp>
      </p:grpSp>
      <p:sp>
        <p:nvSpPr>
          <p:cNvPr id="36" name="Freeform: Shape 35" descr="Close">
            <a:hlinkClick r:id="rId19" action="ppaction://hlinksldjump"/>
            <a:extLst>
              <a:ext uri="{FF2B5EF4-FFF2-40B4-BE49-F238E27FC236}">
                <a16:creationId xmlns:a16="http://schemas.microsoft.com/office/drawing/2014/main" id="{031E5272-A1D2-4759-87D9-07A8C262DF77}"/>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361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grpId="0" nodeType="withEffect">
                                  <p:stCondLst>
                                    <p:cond delay="0"/>
                                  </p:stCondLst>
                                  <p:childTnLst>
                                    <p:animMotion origin="layout" path="M 3.125E-6 1.11111E-6 L -0.19245 1.11111E-6 " pathEditMode="relative" rAng="0" ptsTypes="AA">
                                      <p:cBhvr>
                                        <p:cTn id="10" dur="750" fill="hold"/>
                                        <p:tgtEl>
                                          <p:spTgt spid="38"/>
                                        </p:tgtEl>
                                        <p:attrNameLst>
                                          <p:attrName>ppt_x</p:attrName>
                                          <p:attrName>ppt_y</p:attrName>
                                        </p:attrNameLst>
                                      </p:cBhvr>
                                      <p:rCtr x="-9622" y="0"/>
                                    </p:animMotion>
                                  </p:childTnLst>
                                </p:cTn>
                              </p:par>
                              <p:par>
                                <p:cTn id="11" presetID="35" presetClass="path" presetSubtype="0" accel="50000" decel="50000" fill="hold" nodeType="withEffect">
                                  <p:stCondLst>
                                    <p:cond delay="0"/>
                                  </p:stCondLst>
                                  <p:childTnLst>
                                    <p:animMotion origin="layout" path="M -8.33333E-7 4.07407E-6 L -0.19245 4.07407E-6 " pathEditMode="relative" rAng="0" ptsTypes="AA">
                                      <p:cBhvr>
                                        <p:cTn id="12" dur="750" fill="hold"/>
                                        <p:tgtEl>
                                          <p:spTgt spid="39"/>
                                        </p:tgtEl>
                                        <p:attrNameLst>
                                          <p:attrName>ppt_x</p:attrName>
                                          <p:attrName>ppt_y</p:attrName>
                                        </p:attrNameLst>
                                      </p:cBhvr>
                                      <p:rCtr x="-9622" y="0"/>
                                    </p:animMotion>
                                  </p:childTnLst>
                                </p:cTn>
                              </p:par>
                              <p:par>
                                <p:cTn id="13" presetID="35" presetClass="path" presetSubtype="0" accel="50000" decel="50000" fill="hold" nodeType="withEffect">
                                  <p:stCondLst>
                                    <p:cond delay="0"/>
                                  </p:stCondLst>
                                  <p:childTnLst>
                                    <p:animMotion origin="layout" path="M 2.08333E-6 -2.59259E-6 L -0.19245 -2.59259E-6 " pathEditMode="relative" rAng="0" ptsTypes="AA">
                                      <p:cBhvr>
                                        <p:cTn id="14" dur="750" fill="hold"/>
                                        <p:tgtEl>
                                          <p:spTgt spid="34"/>
                                        </p:tgtEl>
                                        <p:attrNameLst>
                                          <p:attrName>ppt_x</p:attrName>
                                          <p:attrName>ppt_y</p:attrName>
                                        </p:attrNameLst>
                                      </p:cBhvr>
                                      <p:rCtr x="-9622" y="0"/>
                                    </p:animMotion>
                                  </p:childTnLst>
                                </p:cTn>
                              </p:par>
                              <p:par>
                                <p:cTn id="15" presetID="35" presetClass="path" presetSubtype="0" accel="50000" decel="50000" fill="hold" nodeType="withEffect">
                                  <p:stCondLst>
                                    <p:cond delay="0"/>
                                  </p:stCondLst>
                                  <p:childTnLst>
                                    <p:animMotion origin="layout" path="M 2.08333E-6 -2.59259E-6 L -0.19245 -2.59259E-6 " pathEditMode="relative" rAng="0" ptsTypes="AA">
                                      <p:cBhvr>
                                        <p:cTn id="16" dur="750" fill="hold"/>
                                        <p:tgtEl>
                                          <p:spTgt spid="43"/>
                                        </p:tgtEl>
                                        <p:attrNameLst>
                                          <p:attrName>ppt_x</p:attrName>
                                          <p:attrName>ppt_y</p:attrName>
                                        </p:attrNameLst>
                                      </p:cBhvr>
                                      <p:rCtr x="-9622" y="0"/>
                                    </p:animMotion>
                                  </p:childTnLst>
                                </p:cTn>
                              </p:par>
                              <p:par>
                                <p:cTn id="17" presetID="10" presetClass="exit" presetSubtype="0" fill="hold" nodeType="withEffect">
                                  <p:stCondLst>
                                    <p:cond delay="0"/>
                                  </p:stCondLst>
                                  <p:childTnLst>
                                    <p:animEffect transition="out" filter="fade">
                                      <p:cBhvr>
                                        <p:cTn id="18" dur="250"/>
                                        <p:tgtEl>
                                          <p:spTgt spid="41"/>
                                        </p:tgtEl>
                                      </p:cBhvr>
                                    </p:animEffect>
                                    <p:set>
                                      <p:cBhvr>
                                        <p:cTn id="19" dur="1" fill="hold">
                                          <p:stCondLst>
                                            <p:cond delay="249"/>
                                          </p:stCondLst>
                                        </p:cTn>
                                        <p:tgtEl>
                                          <p:spTgt spid="4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50"/>
                                        <p:tgtEl>
                                          <p:spTgt spid="44"/>
                                        </p:tgtEl>
                                      </p:cBhvr>
                                    </p:animEffect>
                                    <p:set>
                                      <p:cBhvr>
                                        <p:cTn id="22" dur="1" fill="hold">
                                          <p:stCondLst>
                                            <p:cond delay="249"/>
                                          </p:stCondLst>
                                        </p:cTn>
                                        <p:tgtEl>
                                          <p:spTgt spid="4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1" nodeType="clickEffect">
                                  <p:stCondLst>
                                    <p:cond delay="0"/>
                                  </p:stCondLst>
                                  <p:childTnLst>
                                    <p:animMotion origin="layout" path="M -0.19245 -2.96296E-6 L 1.45833E-6 -2.96296E-6 " pathEditMode="relative" rAng="0" ptsTypes="AA">
                                      <p:cBhvr>
                                        <p:cTn id="26" dur="750" fill="hold"/>
                                        <p:tgtEl>
                                          <p:spTgt spid="4"/>
                                        </p:tgtEl>
                                        <p:attrNameLst>
                                          <p:attrName>ppt_x</p:attrName>
                                          <p:attrName>ppt_y</p:attrName>
                                        </p:attrNameLst>
                                      </p:cBhvr>
                                      <p:rCtr x="9570" y="0"/>
                                    </p:animMotion>
                                  </p:childTnLst>
                                </p:cTn>
                              </p:par>
                              <p:par>
                                <p:cTn id="27" presetID="63" presetClass="path" presetSubtype="0" accel="50000" decel="50000" fill="hold" grpId="1" nodeType="withEffect">
                                  <p:stCondLst>
                                    <p:cond delay="0"/>
                                  </p:stCondLst>
                                  <p:childTnLst>
                                    <p:animMotion origin="layout" path="M -0.19245 -2.96296E-6 L 1.45833E-6 -2.96296E-6 " pathEditMode="relative" rAng="0" ptsTypes="AA">
                                      <p:cBhvr>
                                        <p:cTn id="28" dur="750" fill="hold"/>
                                        <p:tgtEl>
                                          <p:spTgt spid="11"/>
                                        </p:tgtEl>
                                        <p:attrNameLst>
                                          <p:attrName>ppt_x</p:attrName>
                                          <p:attrName>ppt_y</p:attrName>
                                        </p:attrNameLst>
                                      </p:cBhvr>
                                      <p:rCtr x="9570" y="0"/>
                                    </p:animMotion>
                                  </p:childTnLst>
                                </p:cTn>
                              </p:par>
                              <p:par>
                                <p:cTn id="29" presetID="63" presetClass="path" presetSubtype="0" accel="50000" decel="50000" fill="hold" grpId="1" nodeType="withEffect">
                                  <p:stCondLst>
                                    <p:cond delay="0"/>
                                  </p:stCondLst>
                                  <p:childTnLst>
                                    <p:animMotion origin="layout" path="M -0.19245 1.11111E-6 L 3.125E-6 1.11111E-6 " pathEditMode="relative" rAng="0" ptsTypes="AA">
                                      <p:cBhvr>
                                        <p:cTn id="30" dur="750" fill="hold"/>
                                        <p:tgtEl>
                                          <p:spTgt spid="38"/>
                                        </p:tgtEl>
                                        <p:attrNameLst>
                                          <p:attrName>ppt_x</p:attrName>
                                          <p:attrName>ppt_y</p:attrName>
                                        </p:attrNameLst>
                                      </p:cBhvr>
                                      <p:rCtr x="9622" y="0"/>
                                    </p:animMotion>
                                  </p:childTnLst>
                                </p:cTn>
                              </p:par>
                              <p:par>
                                <p:cTn id="31" presetID="63" presetClass="path" presetSubtype="0" accel="50000" decel="50000" fill="hold" nodeType="withEffect">
                                  <p:stCondLst>
                                    <p:cond delay="0"/>
                                  </p:stCondLst>
                                  <p:childTnLst>
                                    <p:animMotion origin="layout" path="M -0.19245 4.07407E-6 L -8.33333E-7 4.07407E-6 " pathEditMode="relative" rAng="0" ptsTypes="AA">
                                      <p:cBhvr>
                                        <p:cTn id="32" dur="750" fill="hold"/>
                                        <p:tgtEl>
                                          <p:spTgt spid="39"/>
                                        </p:tgtEl>
                                        <p:attrNameLst>
                                          <p:attrName>ppt_x</p:attrName>
                                          <p:attrName>ppt_y</p:attrName>
                                        </p:attrNameLst>
                                      </p:cBhvr>
                                      <p:rCtr x="9622" y="0"/>
                                    </p:animMotion>
                                  </p:childTnLst>
                                </p:cTn>
                              </p:par>
                              <p:par>
                                <p:cTn id="33" presetID="63" presetClass="path" presetSubtype="0" accel="50000" decel="50000" fill="hold" nodeType="withEffect">
                                  <p:stCondLst>
                                    <p:cond delay="0"/>
                                  </p:stCondLst>
                                  <p:childTnLst>
                                    <p:animMotion origin="layout" path="M -0.19245 -2.59259E-6 L 2.08333E-6 -2.59259E-6 " pathEditMode="relative" rAng="0" ptsTypes="AA">
                                      <p:cBhvr>
                                        <p:cTn id="34" dur="750" fill="hold"/>
                                        <p:tgtEl>
                                          <p:spTgt spid="34"/>
                                        </p:tgtEl>
                                        <p:attrNameLst>
                                          <p:attrName>ppt_x</p:attrName>
                                          <p:attrName>ppt_y</p:attrName>
                                        </p:attrNameLst>
                                      </p:cBhvr>
                                      <p:rCtr x="9622" y="0"/>
                                    </p:animMotion>
                                  </p:childTnLst>
                                </p:cTn>
                              </p:par>
                              <p:par>
                                <p:cTn id="35" presetID="63" presetClass="path" presetSubtype="0" accel="50000" decel="50000" fill="hold" nodeType="withEffect">
                                  <p:stCondLst>
                                    <p:cond delay="0"/>
                                  </p:stCondLst>
                                  <p:childTnLst>
                                    <p:animMotion origin="layout" path="M -0.19245 -2.59259E-6 L 2.08333E-6 -2.59259E-6 " pathEditMode="relative" rAng="0" ptsTypes="AA">
                                      <p:cBhvr>
                                        <p:cTn id="36" dur="750" fill="hold"/>
                                        <p:tgtEl>
                                          <p:spTgt spid="43"/>
                                        </p:tgtEl>
                                        <p:attrNameLst>
                                          <p:attrName>ppt_x</p:attrName>
                                          <p:attrName>ppt_y</p:attrName>
                                        </p:attrNameLst>
                                      </p:cBhvr>
                                      <p:rCtr x="9622" y="0"/>
                                    </p:animMotion>
                                  </p:childTnLst>
                                </p:cTn>
                              </p:par>
                              <p:par>
                                <p:cTn id="37" presetID="10" presetClass="entr" presetSubtype="0" fill="hold" nodeType="withEffect">
                                  <p:stCondLst>
                                    <p:cond delay="5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350"/>
                                        <p:tgtEl>
                                          <p:spTgt spid="41"/>
                                        </p:tgtEl>
                                      </p:cBhvr>
                                    </p:animEffect>
                                  </p:childTnLst>
                                </p:cTn>
                              </p:par>
                              <p:par>
                                <p:cTn id="40" presetID="10" presetClass="entr" presetSubtype="0" fill="hold" grpId="1" nodeType="withEffect">
                                  <p:stCondLst>
                                    <p:cond delay="50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350"/>
                                        <p:tgtEl>
                                          <p:spTgt spid="44"/>
                                        </p:tgtEl>
                                      </p:cBhvr>
                                    </p:animEffect>
                                  </p:childTnLst>
                                </p:cTn>
                              </p:par>
                            </p:childTnLst>
                          </p:cTn>
                        </p:par>
                      </p:childTnLst>
                    </p:cTn>
                  </p:par>
                </p:childTnLst>
              </p:cTn>
              <p:nextCondLst>
                <p:cond evt="onClick" delay="0">
                  <p:tgtEl>
                    <p:spTgt spid="11"/>
                  </p:tgtEl>
                </p:cond>
              </p:nextCondLst>
            </p:seq>
          </p:childTnLst>
        </p:cTn>
      </p:par>
    </p:tnLst>
    <p:bldLst>
      <p:bldP spid="44" grpId="0" animBg="1"/>
      <p:bldP spid="44" grpId="1" animBg="1"/>
      <p:bldP spid="4" grpId="0" animBg="1"/>
      <p:bldP spid="4" grpId="1" animBg="1"/>
      <p:bldP spid="11" grpId="0" animBg="1"/>
      <p:bldP spid="11" grpId="1" animBg="1"/>
      <p:bldP spid="38" grpId="0"/>
      <p:bldP spid="38" grpId="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Rectangle: Top Corners Rounded 43">
            <a:extLst>
              <a:ext uri="{FF2B5EF4-FFF2-40B4-BE49-F238E27FC236}">
                <a16:creationId xmlns:a16="http://schemas.microsoft.com/office/drawing/2014/main" id="{C090EDE2-8705-48E3-8E79-2E24FDA79CA2}"/>
              </a:ext>
            </a:extLst>
          </p:cNvPr>
          <p:cNvSpPr/>
          <p:nvPr/>
        </p:nvSpPr>
        <p:spPr>
          <a:xfrm rot="5400000">
            <a:off x="848139" y="3374645"/>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grpSp>
        <p:nvGrpSpPr>
          <p:cNvPr id="34" name="Group 33">
            <a:extLst>
              <a:ext uri="{FF2B5EF4-FFF2-40B4-BE49-F238E27FC236}">
                <a16:creationId xmlns:a16="http://schemas.microsoft.com/office/drawing/2014/main" id="{FA7FB438-D08C-4628-B689-96C71D981E9C}"/>
              </a:ext>
            </a:extLst>
          </p:cNvPr>
          <p:cNvGrpSpPr/>
          <p:nvPr/>
        </p:nvGrpSpPr>
        <p:grpSpPr>
          <a:xfrm>
            <a:off x="2922780" y="888360"/>
            <a:ext cx="5516451" cy="901081"/>
            <a:chOff x="3961378" y="859627"/>
            <a:chExt cx="5516451" cy="901081"/>
          </a:xfrm>
        </p:grpSpPr>
        <p:sp>
          <p:nvSpPr>
            <p:cNvPr id="27" name="TextBox 26">
              <a:extLst>
                <a:ext uri="{FF2B5EF4-FFF2-40B4-BE49-F238E27FC236}">
                  <a16:creationId xmlns:a16="http://schemas.microsoft.com/office/drawing/2014/main" id="{00EBC8CA-D898-4212-AF4F-6CBD49ACDB44}"/>
                </a:ext>
              </a:extLst>
            </p:cNvPr>
            <p:cNvSpPr txBox="1"/>
            <p:nvPr/>
          </p:nvSpPr>
          <p:spPr>
            <a:xfrm>
              <a:off x="5036458" y="859627"/>
              <a:ext cx="21649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Admin Page</a:t>
              </a:r>
            </a:p>
          </p:txBody>
        </p:sp>
        <p:cxnSp>
          <p:nvCxnSpPr>
            <p:cNvPr id="30" name="Straight Connector 29">
              <a:extLst>
                <a:ext uri="{FF2B5EF4-FFF2-40B4-BE49-F238E27FC236}">
                  <a16:creationId xmlns:a16="http://schemas.microsoft.com/office/drawing/2014/main" id="{C969A07F-CB4E-4862-9451-04A7913984A5}"/>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C6B67686-9566-4C6D-BC3F-1E7D758FAD54}"/>
              </a:ext>
            </a:extLst>
          </p:cNvPr>
          <p:cNvSpPr txBox="1"/>
          <p:nvPr/>
        </p:nvSpPr>
        <p:spPr>
          <a:xfrm>
            <a:off x="7146032" y="3034104"/>
            <a:ext cx="325547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 this page the admin can get customer reservation based on some features </a:t>
            </a:r>
          </a:p>
        </p:txBody>
      </p:sp>
      <p:pic>
        <p:nvPicPr>
          <p:cNvPr id="39" name="Picture 38">
            <a:extLst>
              <a:ext uri="{FF2B5EF4-FFF2-40B4-BE49-F238E27FC236}">
                <a16:creationId xmlns:a16="http://schemas.microsoft.com/office/drawing/2014/main" id="{4318D56B-2EBD-4EA6-BC1F-2F42B1DC19BF}"/>
              </a:ext>
            </a:extLst>
          </p:cNvPr>
          <p:cNvPicPr/>
          <p:nvPr/>
        </p:nvPicPr>
        <p:blipFill>
          <a:blip r:embed="rId4">
            <a:extLst>
              <a:ext uri="{28A0092B-C50C-407E-A947-70E740481C1C}">
                <a14:useLocalDpi xmlns:a14="http://schemas.microsoft.com/office/drawing/2010/main" val="0"/>
              </a:ext>
            </a:extLst>
          </a:blip>
          <a:stretch>
            <a:fillRect/>
          </a:stretch>
        </p:blipFill>
        <p:spPr>
          <a:xfrm>
            <a:off x="2967266" y="1910737"/>
            <a:ext cx="3037608" cy="4735159"/>
          </a:xfrm>
          <a:prstGeom prst="rect">
            <a:avLst/>
          </a:prstGeom>
        </p:spPr>
      </p:pic>
      <p:pic>
        <p:nvPicPr>
          <p:cNvPr id="41" name="Picture 40">
            <a:extLst>
              <a:ext uri="{FF2B5EF4-FFF2-40B4-BE49-F238E27FC236}">
                <a16:creationId xmlns:a16="http://schemas.microsoft.com/office/drawing/2014/main" id="{CCEF17C8-71A9-41E2-A103-2FAEB0C99254}"/>
              </a:ext>
            </a:extLst>
          </p:cNvPr>
          <p:cNvPicPr/>
          <p:nvPr/>
        </p:nvPicPr>
        <p:blipFill>
          <a:blip r:embed="rId5">
            <a:extLst>
              <a:ext uri="{28A0092B-C50C-407E-A947-70E740481C1C}">
                <a14:useLocalDpi xmlns:a14="http://schemas.microsoft.com/office/drawing/2010/main" val="0"/>
              </a:ext>
            </a:extLst>
          </a:blip>
          <a:stretch>
            <a:fillRect/>
          </a:stretch>
        </p:blipFill>
        <p:spPr>
          <a:xfrm>
            <a:off x="6344691" y="5202096"/>
            <a:ext cx="5760085" cy="1371600"/>
          </a:xfrm>
          <a:prstGeom prst="rect">
            <a:avLst/>
          </a:prstGeom>
        </p:spPr>
      </p:pic>
      <p:pic>
        <p:nvPicPr>
          <p:cNvPr id="40" name="Picture 39">
            <a:extLst>
              <a:ext uri="{FF2B5EF4-FFF2-40B4-BE49-F238E27FC236}">
                <a16:creationId xmlns:a16="http://schemas.microsoft.com/office/drawing/2014/main" id="{5C3EE29C-074A-4B7B-936A-0C1D2D58781B}"/>
              </a:ext>
            </a:extLst>
          </p:cNvPr>
          <p:cNvPicPr>
            <a:picLocks noChangeAspect="1"/>
          </p:cNvPicPr>
          <p:nvPr/>
        </p:nvPicPr>
        <p:blipFill>
          <a:blip r:embed="rId6"/>
          <a:stretch>
            <a:fillRect/>
          </a:stretch>
        </p:blipFill>
        <p:spPr>
          <a:xfrm>
            <a:off x="3029449" y="621036"/>
            <a:ext cx="1073034" cy="1073034"/>
          </a:xfrm>
          <a:prstGeom prst="rect">
            <a:avLst/>
          </a:prstGeom>
        </p:spPr>
      </p:pic>
      <p:sp>
        <p:nvSpPr>
          <p:cNvPr id="43" name="Rectangle 42">
            <a:hlinkClick r:id="rId7" action="ppaction://hlinksldjump"/>
            <a:extLst>
              <a:ext uri="{FF2B5EF4-FFF2-40B4-BE49-F238E27FC236}">
                <a16:creationId xmlns:a16="http://schemas.microsoft.com/office/drawing/2014/main" id="{ADD75D17-9AA5-47A1-BC34-B7ECF07F0538}"/>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AC9D5A64-C50E-4130-86A8-02F2A4FD29CA}"/>
              </a:ext>
            </a:extLst>
          </p:cNvPr>
          <p:cNvGrpSpPr/>
          <p:nvPr/>
        </p:nvGrpSpPr>
        <p:grpSpPr>
          <a:xfrm>
            <a:off x="328705" y="830282"/>
            <a:ext cx="1826638" cy="4042145"/>
            <a:chOff x="356120" y="801529"/>
            <a:chExt cx="1826638" cy="4042145"/>
          </a:xfrm>
        </p:grpSpPr>
        <p:pic>
          <p:nvPicPr>
            <p:cNvPr id="46" name="Picture 45">
              <a:extLst>
                <a:ext uri="{FF2B5EF4-FFF2-40B4-BE49-F238E27FC236}">
                  <a16:creationId xmlns:a16="http://schemas.microsoft.com/office/drawing/2014/main" id="{CC1B1AE6-1D01-43F0-957D-0543F22AD493}"/>
                </a:ext>
              </a:extLst>
            </p:cNvPr>
            <p:cNvPicPr>
              <a:picLocks noChangeAspect="1"/>
            </p:cNvPicPr>
            <p:nvPr/>
          </p:nvPicPr>
          <p:blipFill>
            <a:blip r:embed="rId6"/>
            <a:stretch>
              <a:fillRect/>
            </a:stretch>
          </p:blipFill>
          <p:spPr>
            <a:xfrm>
              <a:off x="371394" y="4304831"/>
              <a:ext cx="538843" cy="538843"/>
            </a:xfrm>
            <a:prstGeom prst="rect">
              <a:avLst/>
            </a:prstGeom>
          </p:spPr>
        </p:pic>
        <p:sp>
          <p:nvSpPr>
            <p:cNvPr id="47" name="TextBox 46">
              <a:hlinkClick r:id="rId8" action="ppaction://hlinksldjump"/>
              <a:extLst>
                <a:ext uri="{FF2B5EF4-FFF2-40B4-BE49-F238E27FC236}">
                  <a16:creationId xmlns:a16="http://schemas.microsoft.com/office/drawing/2014/main" id="{8F2C6346-0A89-4107-8731-BC03CBC40450}"/>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48" name="Group 47">
              <a:extLst>
                <a:ext uri="{FF2B5EF4-FFF2-40B4-BE49-F238E27FC236}">
                  <a16:creationId xmlns:a16="http://schemas.microsoft.com/office/drawing/2014/main" id="{B440522F-7C51-4C12-85EB-ACF54B663289}"/>
                </a:ext>
              </a:extLst>
            </p:cNvPr>
            <p:cNvGrpSpPr/>
            <p:nvPr/>
          </p:nvGrpSpPr>
          <p:grpSpPr>
            <a:xfrm>
              <a:off x="356120" y="801529"/>
              <a:ext cx="1826638" cy="3561301"/>
              <a:chOff x="356120" y="801529"/>
              <a:chExt cx="1826638" cy="3561301"/>
            </a:xfrm>
          </p:grpSpPr>
          <p:grpSp>
            <p:nvGrpSpPr>
              <p:cNvPr id="49" name="Group 48">
                <a:extLst>
                  <a:ext uri="{FF2B5EF4-FFF2-40B4-BE49-F238E27FC236}">
                    <a16:creationId xmlns:a16="http://schemas.microsoft.com/office/drawing/2014/main" id="{0C3C955D-625B-48B6-AE72-BF2F1EAD9065}"/>
                  </a:ext>
                </a:extLst>
              </p:cNvPr>
              <p:cNvGrpSpPr/>
              <p:nvPr/>
            </p:nvGrpSpPr>
            <p:grpSpPr>
              <a:xfrm>
                <a:off x="384329" y="801529"/>
                <a:ext cx="1798429" cy="3415969"/>
                <a:chOff x="384329" y="801529"/>
                <a:chExt cx="1798429" cy="3415969"/>
              </a:xfrm>
            </p:grpSpPr>
            <p:sp>
              <p:nvSpPr>
                <p:cNvPr id="51" name="TextBox 50">
                  <a:hlinkClick r:id="rId9" action="ppaction://hlinksldjump"/>
                  <a:extLst>
                    <a:ext uri="{FF2B5EF4-FFF2-40B4-BE49-F238E27FC236}">
                      <a16:creationId xmlns:a16="http://schemas.microsoft.com/office/drawing/2014/main" id="{4A4693C5-2B0F-4F66-B02A-150A63B16C45}"/>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52" name="Group 51">
                  <a:extLst>
                    <a:ext uri="{FF2B5EF4-FFF2-40B4-BE49-F238E27FC236}">
                      <a16:creationId xmlns:a16="http://schemas.microsoft.com/office/drawing/2014/main" id="{1EDCD114-A768-4CF0-97DB-851B39DD0A85}"/>
                    </a:ext>
                  </a:extLst>
                </p:cNvPr>
                <p:cNvGrpSpPr/>
                <p:nvPr/>
              </p:nvGrpSpPr>
              <p:grpSpPr>
                <a:xfrm>
                  <a:off x="384329" y="801529"/>
                  <a:ext cx="1798429" cy="2947915"/>
                  <a:chOff x="384329" y="801529"/>
                  <a:chExt cx="1798429" cy="2947915"/>
                </a:xfrm>
              </p:grpSpPr>
              <p:grpSp>
                <p:nvGrpSpPr>
                  <p:cNvPr id="53" name="Group 52">
                    <a:extLst>
                      <a:ext uri="{FF2B5EF4-FFF2-40B4-BE49-F238E27FC236}">
                        <a16:creationId xmlns:a16="http://schemas.microsoft.com/office/drawing/2014/main" id="{80B751BE-35DB-4898-A5BE-A2F217D3D5A5}"/>
                      </a:ext>
                    </a:extLst>
                  </p:cNvPr>
                  <p:cNvGrpSpPr/>
                  <p:nvPr/>
                </p:nvGrpSpPr>
                <p:grpSpPr>
                  <a:xfrm>
                    <a:off x="409469" y="888360"/>
                    <a:ext cx="1773289" cy="2778250"/>
                    <a:chOff x="409469" y="888360"/>
                    <a:chExt cx="1773289" cy="2778250"/>
                  </a:xfrm>
                </p:grpSpPr>
                <p:grpSp>
                  <p:nvGrpSpPr>
                    <p:cNvPr id="56" name="Group 55">
                      <a:extLst>
                        <a:ext uri="{FF2B5EF4-FFF2-40B4-BE49-F238E27FC236}">
                          <a16:creationId xmlns:a16="http://schemas.microsoft.com/office/drawing/2014/main" id="{D71DB55E-A31C-4D8C-A52E-A567189AFEAC}"/>
                        </a:ext>
                      </a:extLst>
                    </p:cNvPr>
                    <p:cNvGrpSpPr/>
                    <p:nvPr/>
                  </p:nvGrpSpPr>
                  <p:grpSpPr>
                    <a:xfrm>
                      <a:off x="409469" y="888360"/>
                      <a:ext cx="1773289" cy="2778250"/>
                      <a:chOff x="409469" y="888360"/>
                      <a:chExt cx="1773289" cy="2778250"/>
                    </a:xfrm>
                  </p:grpSpPr>
                  <p:grpSp>
                    <p:nvGrpSpPr>
                      <p:cNvPr id="58" name="Group 57">
                        <a:extLst>
                          <a:ext uri="{FF2B5EF4-FFF2-40B4-BE49-F238E27FC236}">
                            <a16:creationId xmlns:a16="http://schemas.microsoft.com/office/drawing/2014/main" id="{86FCAF80-1DB9-49E2-9767-159C21896BAF}"/>
                          </a:ext>
                        </a:extLst>
                      </p:cNvPr>
                      <p:cNvGrpSpPr/>
                      <p:nvPr/>
                    </p:nvGrpSpPr>
                    <p:grpSpPr>
                      <a:xfrm>
                        <a:off x="479718" y="888360"/>
                        <a:ext cx="1703040" cy="2778250"/>
                        <a:chOff x="500762" y="860759"/>
                        <a:chExt cx="1703040" cy="2778250"/>
                      </a:xfrm>
                    </p:grpSpPr>
                    <p:pic>
                      <p:nvPicPr>
                        <p:cNvPr id="60" name="Picture 59">
                          <a:extLst>
                            <a:ext uri="{FF2B5EF4-FFF2-40B4-BE49-F238E27FC236}">
                              <a16:creationId xmlns:a16="http://schemas.microsoft.com/office/drawing/2014/main" id="{ACBE9FA7-2A6E-4745-A06F-0FA82A037AD9}"/>
                            </a:ext>
                          </a:extLst>
                        </p:cNvPr>
                        <p:cNvPicPr>
                          <a:picLocks noChangeAspect="1"/>
                        </p:cNvPicPr>
                        <p:nvPr/>
                      </p:nvPicPr>
                      <p:blipFill>
                        <a:blip r:embed="rId10"/>
                        <a:stretch>
                          <a:fillRect/>
                        </a:stretch>
                      </p:blipFill>
                      <p:spPr>
                        <a:xfrm>
                          <a:off x="500762" y="1396102"/>
                          <a:ext cx="495767" cy="495767"/>
                        </a:xfrm>
                        <a:prstGeom prst="rect">
                          <a:avLst/>
                        </a:prstGeom>
                      </p:spPr>
                    </p:pic>
                    <p:grpSp>
                      <p:nvGrpSpPr>
                        <p:cNvPr id="61" name="Group 60">
                          <a:extLst>
                            <a:ext uri="{FF2B5EF4-FFF2-40B4-BE49-F238E27FC236}">
                              <a16:creationId xmlns:a16="http://schemas.microsoft.com/office/drawing/2014/main" id="{7470C26D-7367-4D0E-8611-86582531A754}"/>
                            </a:ext>
                          </a:extLst>
                        </p:cNvPr>
                        <p:cNvGrpSpPr/>
                        <p:nvPr/>
                      </p:nvGrpSpPr>
                      <p:grpSpPr>
                        <a:xfrm>
                          <a:off x="912486" y="860759"/>
                          <a:ext cx="1291316" cy="2778250"/>
                          <a:chOff x="4862285" y="1364342"/>
                          <a:chExt cx="1291316" cy="2778250"/>
                        </a:xfrm>
                      </p:grpSpPr>
                      <p:sp>
                        <p:nvSpPr>
                          <p:cNvPr id="62" name="TextBox 61">
                            <a:hlinkClick r:id="rId7" action="ppaction://hlinksldjump"/>
                            <a:extLst>
                              <a:ext uri="{FF2B5EF4-FFF2-40B4-BE49-F238E27FC236}">
                                <a16:creationId xmlns:a16="http://schemas.microsoft.com/office/drawing/2014/main" id="{37B58C51-6F8C-4CCF-80E2-60813A744231}"/>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63" name="TextBox 62">
                            <a:hlinkClick r:id="rId11" action="ppaction://hlinksldjump"/>
                            <a:extLst>
                              <a:ext uri="{FF2B5EF4-FFF2-40B4-BE49-F238E27FC236}">
                                <a16:creationId xmlns:a16="http://schemas.microsoft.com/office/drawing/2014/main" id="{0B1BD2CF-5EB8-493B-9119-E8DD5C8175D2}"/>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64" name="TextBox 63">
                            <a:hlinkClick r:id="rId12" action="ppaction://hlinksldjump"/>
                            <a:extLst>
                              <a:ext uri="{FF2B5EF4-FFF2-40B4-BE49-F238E27FC236}">
                                <a16:creationId xmlns:a16="http://schemas.microsoft.com/office/drawing/2014/main" id="{8F6FD5B9-004C-4D8E-AEC3-9DC65B7A7C51}"/>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a:hlinkClick r:id="rId13" action="ppaction://hlinksldjump"/>
                            <a:extLst>
                              <a:ext uri="{FF2B5EF4-FFF2-40B4-BE49-F238E27FC236}">
                                <a16:creationId xmlns:a16="http://schemas.microsoft.com/office/drawing/2014/main" id="{AB4FF348-EFCF-4D6B-9D68-5C9F664F069A}"/>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66" name="TextBox 65">
                            <a:hlinkClick r:id="rId14" action="ppaction://hlinksldjump"/>
                            <a:extLst>
                              <a:ext uri="{FF2B5EF4-FFF2-40B4-BE49-F238E27FC236}">
                                <a16:creationId xmlns:a16="http://schemas.microsoft.com/office/drawing/2014/main" id="{18933C84-9D44-4FD6-9E3A-87E15932022D}"/>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59" name="Picture 58">
                        <a:extLst>
                          <a:ext uri="{FF2B5EF4-FFF2-40B4-BE49-F238E27FC236}">
                            <a16:creationId xmlns:a16="http://schemas.microsoft.com/office/drawing/2014/main" id="{DC41287B-B4DC-400E-ACAE-83016502441E}"/>
                          </a:ext>
                        </a:extLst>
                      </p:cNvPr>
                      <p:cNvPicPr>
                        <a:picLocks noChangeAspect="1"/>
                      </p:cNvPicPr>
                      <p:nvPr/>
                    </p:nvPicPr>
                    <p:blipFill>
                      <a:blip r:embed="rId15"/>
                      <a:stretch>
                        <a:fillRect/>
                      </a:stretch>
                    </p:blipFill>
                    <p:spPr>
                      <a:xfrm>
                        <a:off x="409469" y="2010664"/>
                        <a:ext cx="535933" cy="535933"/>
                      </a:xfrm>
                      <a:prstGeom prst="rect">
                        <a:avLst/>
                      </a:prstGeom>
                    </p:spPr>
                  </p:pic>
                </p:grpSp>
                <p:pic>
                  <p:nvPicPr>
                    <p:cNvPr id="57" name="Picture 56">
                      <a:extLst>
                        <a:ext uri="{FF2B5EF4-FFF2-40B4-BE49-F238E27FC236}">
                          <a16:creationId xmlns:a16="http://schemas.microsoft.com/office/drawing/2014/main" id="{C94F6808-5139-4ECE-8E75-C123E832BC72}"/>
                        </a:ext>
                      </a:extLst>
                    </p:cNvPr>
                    <p:cNvPicPr>
                      <a:picLocks noChangeAspect="1"/>
                    </p:cNvPicPr>
                    <p:nvPr/>
                  </p:nvPicPr>
                  <p:blipFill>
                    <a:blip r:embed="rId16"/>
                    <a:stretch>
                      <a:fillRect/>
                    </a:stretch>
                  </p:blipFill>
                  <p:spPr>
                    <a:xfrm>
                      <a:off x="479718" y="2628945"/>
                      <a:ext cx="443454" cy="443454"/>
                    </a:xfrm>
                    <a:prstGeom prst="rect">
                      <a:avLst/>
                    </a:prstGeom>
                  </p:spPr>
                </p:pic>
              </p:grpSp>
              <p:pic>
                <p:nvPicPr>
                  <p:cNvPr id="54" name="Picture 53">
                    <a:extLst>
                      <a:ext uri="{FF2B5EF4-FFF2-40B4-BE49-F238E27FC236}">
                        <a16:creationId xmlns:a16="http://schemas.microsoft.com/office/drawing/2014/main" id="{EF971ED3-5FA3-45E5-BBE5-538BD6A27424}"/>
                      </a:ext>
                    </a:extLst>
                  </p:cNvPr>
                  <p:cNvPicPr>
                    <a:picLocks noChangeAspect="1"/>
                  </p:cNvPicPr>
                  <p:nvPr/>
                </p:nvPicPr>
                <p:blipFill>
                  <a:blip r:embed="rId17"/>
                  <a:stretch>
                    <a:fillRect/>
                  </a:stretch>
                </p:blipFill>
                <p:spPr>
                  <a:xfrm>
                    <a:off x="460082" y="801529"/>
                    <a:ext cx="482725" cy="482725"/>
                  </a:xfrm>
                  <a:prstGeom prst="rect">
                    <a:avLst/>
                  </a:prstGeom>
                </p:spPr>
              </p:pic>
              <p:pic>
                <p:nvPicPr>
                  <p:cNvPr id="55" name="Picture 54">
                    <a:extLst>
                      <a:ext uri="{FF2B5EF4-FFF2-40B4-BE49-F238E27FC236}">
                        <a16:creationId xmlns:a16="http://schemas.microsoft.com/office/drawing/2014/main" id="{256F93A7-B8BF-4195-8E5B-718420D794FE}"/>
                      </a:ext>
                    </a:extLst>
                  </p:cNvPr>
                  <p:cNvPicPr>
                    <a:picLocks noChangeAspect="1"/>
                  </p:cNvPicPr>
                  <p:nvPr/>
                </p:nvPicPr>
                <p:blipFill>
                  <a:blip r:embed="rId18"/>
                  <a:stretch>
                    <a:fillRect/>
                  </a:stretch>
                </p:blipFill>
                <p:spPr>
                  <a:xfrm>
                    <a:off x="384329" y="3210601"/>
                    <a:ext cx="538843" cy="538843"/>
                  </a:xfrm>
                  <a:prstGeom prst="rect">
                    <a:avLst/>
                  </a:prstGeom>
                </p:spPr>
              </p:pic>
            </p:grpSp>
          </p:grpSp>
          <p:pic>
            <p:nvPicPr>
              <p:cNvPr id="50" name="Picture 49">
                <a:extLst>
                  <a:ext uri="{FF2B5EF4-FFF2-40B4-BE49-F238E27FC236}">
                    <a16:creationId xmlns:a16="http://schemas.microsoft.com/office/drawing/2014/main" id="{AF824A1D-3047-489B-B80B-FCC2924364B8}"/>
                  </a:ext>
                </a:extLst>
              </p:cNvPr>
              <p:cNvPicPr>
                <a:picLocks noChangeAspect="1"/>
              </p:cNvPicPr>
              <p:nvPr/>
            </p:nvPicPr>
            <p:blipFill>
              <a:blip r:embed="rId19"/>
              <a:stretch>
                <a:fillRect/>
              </a:stretch>
            </p:blipFill>
            <p:spPr>
              <a:xfrm>
                <a:off x="356120" y="3720198"/>
                <a:ext cx="642632" cy="642632"/>
              </a:xfrm>
              <a:prstGeom prst="rect">
                <a:avLst/>
              </a:prstGeom>
            </p:spPr>
          </p:pic>
        </p:grpSp>
      </p:grpSp>
      <p:sp>
        <p:nvSpPr>
          <p:cNvPr id="36" name="Freeform: Shape 35" descr="Close">
            <a:hlinkClick r:id="rId20" action="ppaction://hlinksldjump"/>
            <a:extLst>
              <a:ext uri="{FF2B5EF4-FFF2-40B4-BE49-F238E27FC236}">
                <a16:creationId xmlns:a16="http://schemas.microsoft.com/office/drawing/2014/main" id="{23DB7569-5FD6-430D-AD10-9B49CC168303}"/>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948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grpId="0" nodeType="withEffect">
                                  <p:stCondLst>
                                    <p:cond delay="0"/>
                                  </p:stCondLst>
                                  <p:childTnLst>
                                    <p:animMotion origin="layout" path="M -1.25E-6 -2.22222E-6 L -0.19245 -2.22222E-6 " pathEditMode="relative" rAng="0" ptsTypes="AA">
                                      <p:cBhvr>
                                        <p:cTn id="10" dur="750" fill="hold"/>
                                        <p:tgtEl>
                                          <p:spTgt spid="38"/>
                                        </p:tgtEl>
                                        <p:attrNameLst>
                                          <p:attrName>ppt_x</p:attrName>
                                          <p:attrName>ppt_y</p:attrName>
                                        </p:attrNameLst>
                                      </p:cBhvr>
                                      <p:rCtr x="-9622" y="0"/>
                                    </p:animMotion>
                                  </p:childTnLst>
                                </p:cTn>
                              </p:par>
                              <p:par>
                                <p:cTn id="11" presetID="35" presetClass="path" presetSubtype="0" accel="50000" decel="50000" fill="hold" nodeType="withEffect">
                                  <p:stCondLst>
                                    <p:cond delay="0"/>
                                  </p:stCondLst>
                                  <p:childTnLst>
                                    <p:animMotion origin="layout" path="M 2.08333E-6 -2.59259E-6 L -0.19245 -2.59259E-6 " pathEditMode="relative" rAng="0" ptsTypes="AA">
                                      <p:cBhvr>
                                        <p:cTn id="12" dur="750" fill="hold"/>
                                        <p:tgtEl>
                                          <p:spTgt spid="40"/>
                                        </p:tgtEl>
                                        <p:attrNameLst>
                                          <p:attrName>ppt_x</p:attrName>
                                          <p:attrName>ppt_y</p:attrName>
                                        </p:attrNameLst>
                                      </p:cBhvr>
                                      <p:rCtr x="-9622" y="0"/>
                                    </p:animMotion>
                                  </p:childTnLst>
                                </p:cTn>
                              </p:par>
                              <p:par>
                                <p:cTn id="13" presetID="35" presetClass="path" presetSubtype="0" accel="50000" decel="50000" fill="hold" nodeType="withEffect">
                                  <p:stCondLst>
                                    <p:cond delay="0"/>
                                  </p:stCondLst>
                                  <p:childTnLst>
                                    <p:animMotion origin="layout" path="M 2.08333E-6 -2.59259E-6 L -0.19245 -2.59259E-6 " pathEditMode="relative" rAng="0" ptsTypes="AA">
                                      <p:cBhvr>
                                        <p:cTn id="14" dur="750" fill="hold"/>
                                        <p:tgtEl>
                                          <p:spTgt spid="34"/>
                                        </p:tgtEl>
                                        <p:attrNameLst>
                                          <p:attrName>ppt_x</p:attrName>
                                          <p:attrName>ppt_y</p:attrName>
                                        </p:attrNameLst>
                                      </p:cBhvr>
                                      <p:rCtr x="-9622" y="0"/>
                                    </p:animMotion>
                                  </p:childTnLst>
                                </p:cTn>
                              </p:par>
                              <p:par>
                                <p:cTn id="15" presetID="35" presetClass="path" presetSubtype="0" accel="50000" decel="50000" fill="hold" nodeType="withEffect">
                                  <p:stCondLst>
                                    <p:cond delay="0"/>
                                  </p:stCondLst>
                                  <p:childTnLst>
                                    <p:animMotion origin="layout" path="M 2.08333E-6 -2.59259E-6 L -0.19245 -2.59259E-6 " pathEditMode="relative" rAng="0" ptsTypes="AA">
                                      <p:cBhvr>
                                        <p:cTn id="16" dur="750" fill="hold"/>
                                        <p:tgtEl>
                                          <p:spTgt spid="41"/>
                                        </p:tgtEl>
                                        <p:attrNameLst>
                                          <p:attrName>ppt_x</p:attrName>
                                          <p:attrName>ppt_y</p:attrName>
                                        </p:attrNameLst>
                                      </p:cBhvr>
                                      <p:rCtr x="-9622" y="0"/>
                                    </p:animMotion>
                                  </p:childTnLst>
                                </p:cTn>
                              </p:par>
                              <p:par>
                                <p:cTn id="17" presetID="35" presetClass="path" presetSubtype="0" accel="50000" decel="50000" fill="hold" nodeType="withEffect">
                                  <p:stCondLst>
                                    <p:cond delay="0"/>
                                  </p:stCondLst>
                                  <p:childTnLst>
                                    <p:animMotion origin="layout" path="M 2.08333E-6 -2.59259E-6 L -0.19245 -2.59259E-6 " pathEditMode="relative" rAng="0" ptsTypes="AA">
                                      <p:cBhvr>
                                        <p:cTn id="18" dur="750" fill="hold"/>
                                        <p:tgtEl>
                                          <p:spTgt spid="39"/>
                                        </p:tgtEl>
                                        <p:attrNameLst>
                                          <p:attrName>ppt_x</p:attrName>
                                          <p:attrName>ppt_y</p:attrName>
                                        </p:attrNameLst>
                                      </p:cBhvr>
                                      <p:rCtr x="-9622" y="0"/>
                                    </p:animMotion>
                                  </p:childTnLst>
                                </p:cTn>
                              </p:par>
                              <p:par>
                                <p:cTn id="19" presetID="10" presetClass="exit" presetSubtype="0" fill="hold" nodeType="withEffect">
                                  <p:stCondLst>
                                    <p:cond delay="0"/>
                                  </p:stCondLst>
                                  <p:childTnLst>
                                    <p:animEffect transition="out" filter="fade">
                                      <p:cBhvr>
                                        <p:cTn id="20" dur="250"/>
                                        <p:tgtEl>
                                          <p:spTgt spid="45"/>
                                        </p:tgtEl>
                                      </p:cBhvr>
                                    </p:animEffect>
                                    <p:set>
                                      <p:cBhvr>
                                        <p:cTn id="21" dur="1" fill="hold">
                                          <p:stCondLst>
                                            <p:cond delay="249"/>
                                          </p:stCondLst>
                                        </p:cTn>
                                        <p:tgtEl>
                                          <p:spTgt spid="45"/>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250"/>
                                        <p:tgtEl>
                                          <p:spTgt spid="44"/>
                                        </p:tgtEl>
                                      </p:cBhvr>
                                    </p:animEffect>
                                    <p:set>
                                      <p:cBhvr>
                                        <p:cTn id="24" dur="1" fill="hold">
                                          <p:stCondLst>
                                            <p:cond delay="249"/>
                                          </p:stCondLst>
                                        </p:cTn>
                                        <p:tgtEl>
                                          <p:spTgt spid="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1" nodeType="clickEffect">
                                  <p:stCondLst>
                                    <p:cond delay="0"/>
                                  </p:stCondLst>
                                  <p:childTnLst>
                                    <p:animMotion origin="layout" path="M -0.19245 -2.96296E-6 L 1.45833E-6 -2.96296E-6 " pathEditMode="relative" rAng="0" ptsTypes="AA">
                                      <p:cBhvr>
                                        <p:cTn id="28" dur="750" fill="hold"/>
                                        <p:tgtEl>
                                          <p:spTgt spid="4"/>
                                        </p:tgtEl>
                                        <p:attrNameLst>
                                          <p:attrName>ppt_x</p:attrName>
                                          <p:attrName>ppt_y</p:attrName>
                                        </p:attrNameLst>
                                      </p:cBhvr>
                                      <p:rCtr x="9570" y="0"/>
                                    </p:animMotion>
                                  </p:childTnLst>
                                </p:cTn>
                              </p:par>
                              <p:par>
                                <p:cTn id="29" presetID="63" presetClass="path" presetSubtype="0" accel="50000" decel="50000" fill="hold" grpId="1" nodeType="withEffect">
                                  <p:stCondLst>
                                    <p:cond delay="0"/>
                                  </p:stCondLst>
                                  <p:childTnLst>
                                    <p:animMotion origin="layout" path="M -0.19245 -2.96296E-6 L 1.45833E-6 -2.96296E-6 " pathEditMode="relative" rAng="0" ptsTypes="AA">
                                      <p:cBhvr>
                                        <p:cTn id="30" dur="750" fill="hold"/>
                                        <p:tgtEl>
                                          <p:spTgt spid="11"/>
                                        </p:tgtEl>
                                        <p:attrNameLst>
                                          <p:attrName>ppt_x</p:attrName>
                                          <p:attrName>ppt_y</p:attrName>
                                        </p:attrNameLst>
                                      </p:cBhvr>
                                      <p:rCtr x="9570" y="0"/>
                                    </p:animMotion>
                                  </p:childTnLst>
                                </p:cTn>
                              </p:par>
                              <p:par>
                                <p:cTn id="31" presetID="63" presetClass="path" presetSubtype="0" accel="50000" decel="50000" fill="hold" grpId="1" nodeType="withEffect">
                                  <p:stCondLst>
                                    <p:cond delay="0"/>
                                  </p:stCondLst>
                                  <p:childTnLst>
                                    <p:animMotion origin="layout" path="M -0.19245 -2.22222E-6 L -1.25E-6 -2.22222E-6 " pathEditMode="relative" rAng="0" ptsTypes="AA">
                                      <p:cBhvr>
                                        <p:cTn id="32" dur="750" fill="hold"/>
                                        <p:tgtEl>
                                          <p:spTgt spid="38"/>
                                        </p:tgtEl>
                                        <p:attrNameLst>
                                          <p:attrName>ppt_x</p:attrName>
                                          <p:attrName>ppt_y</p:attrName>
                                        </p:attrNameLst>
                                      </p:cBhvr>
                                      <p:rCtr x="9622" y="0"/>
                                    </p:animMotion>
                                  </p:childTnLst>
                                </p:cTn>
                              </p:par>
                              <p:par>
                                <p:cTn id="33" presetID="63" presetClass="path" presetSubtype="0" accel="50000" decel="50000" fill="hold" nodeType="withEffect">
                                  <p:stCondLst>
                                    <p:cond delay="0"/>
                                  </p:stCondLst>
                                  <p:childTnLst>
                                    <p:animMotion origin="layout" path="M -0.19245 -2.59259E-6 L 2.08333E-6 -2.59259E-6 " pathEditMode="relative" rAng="0" ptsTypes="AA">
                                      <p:cBhvr>
                                        <p:cTn id="34" dur="750" fill="hold"/>
                                        <p:tgtEl>
                                          <p:spTgt spid="34"/>
                                        </p:tgtEl>
                                        <p:attrNameLst>
                                          <p:attrName>ppt_x</p:attrName>
                                          <p:attrName>ppt_y</p:attrName>
                                        </p:attrNameLst>
                                      </p:cBhvr>
                                      <p:rCtr x="9622" y="0"/>
                                    </p:animMotion>
                                  </p:childTnLst>
                                </p:cTn>
                              </p:par>
                              <p:par>
                                <p:cTn id="35" presetID="63" presetClass="path" presetSubtype="0" accel="50000" decel="50000" fill="hold" nodeType="withEffect">
                                  <p:stCondLst>
                                    <p:cond delay="0"/>
                                  </p:stCondLst>
                                  <p:childTnLst>
                                    <p:animMotion origin="layout" path="M -0.19245 -2.59259E-6 L 2.08333E-6 -2.59259E-6 " pathEditMode="relative" rAng="0" ptsTypes="AA">
                                      <p:cBhvr>
                                        <p:cTn id="36" dur="750" fill="hold"/>
                                        <p:tgtEl>
                                          <p:spTgt spid="40"/>
                                        </p:tgtEl>
                                        <p:attrNameLst>
                                          <p:attrName>ppt_x</p:attrName>
                                          <p:attrName>ppt_y</p:attrName>
                                        </p:attrNameLst>
                                      </p:cBhvr>
                                      <p:rCtr x="9622" y="0"/>
                                    </p:animMotion>
                                  </p:childTnLst>
                                </p:cTn>
                              </p:par>
                              <p:par>
                                <p:cTn id="37" presetID="63" presetClass="path" presetSubtype="0" accel="50000" decel="50000" fill="hold" nodeType="withEffect">
                                  <p:stCondLst>
                                    <p:cond delay="0"/>
                                  </p:stCondLst>
                                  <p:childTnLst>
                                    <p:animMotion origin="layout" path="M -0.19245 -2.59259E-6 L 2.08333E-6 -2.59259E-6 " pathEditMode="relative" rAng="0" ptsTypes="AA">
                                      <p:cBhvr>
                                        <p:cTn id="38" dur="750" fill="hold"/>
                                        <p:tgtEl>
                                          <p:spTgt spid="41"/>
                                        </p:tgtEl>
                                        <p:attrNameLst>
                                          <p:attrName>ppt_x</p:attrName>
                                          <p:attrName>ppt_y</p:attrName>
                                        </p:attrNameLst>
                                      </p:cBhvr>
                                      <p:rCtr x="9622" y="0"/>
                                    </p:animMotion>
                                  </p:childTnLst>
                                </p:cTn>
                              </p:par>
                              <p:par>
                                <p:cTn id="39" presetID="63" presetClass="path" presetSubtype="0" accel="50000" decel="50000" fill="hold" nodeType="withEffect">
                                  <p:stCondLst>
                                    <p:cond delay="0"/>
                                  </p:stCondLst>
                                  <p:childTnLst>
                                    <p:animMotion origin="layout" path="M -0.19245 -2.59259E-6 L 2.08333E-6 -2.59259E-6 " pathEditMode="relative" rAng="0" ptsTypes="AA">
                                      <p:cBhvr>
                                        <p:cTn id="40" dur="750" fill="hold"/>
                                        <p:tgtEl>
                                          <p:spTgt spid="39"/>
                                        </p:tgtEl>
                                        <p:attrNameLst>
                                          <p:attrName>ppt_x</p:attrName>
                                          <p:attrName>ppt_y</p:attrName>
                                        </p:attrNameLst>
                                      </p:cBhvr>
                                      <p:rCtr x="9622" y="0"/>
                                    </p:animMotion>
                                  </p:childTnLst>
                                </p:cTn>
                              </p:par>
                              <p:par>
                                <p:cTn id="41" presetID="10" presetClass="entr" presetSubtype="0" fill="hold" nodeType="withEffect">
                                  <p:stCondLst>
                                    <p:cond delay="50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350"/>
                                        <p:tgtEl>
                                          <p:spTgt spid="45"/>
                                        </p:tgtEl>
                                      </p:cBhvr>
                                    </p:animEffect>
                                  </p:childTnLst>
                                </p:cTn>
                              </p:par>
                              <p:par>
                                <p:cTn id="44" presetID="10" presetClass="entr" presetSubtype="0" fill="hold" grpId="1" nodeType="withEffect">
                                  <p:stCondLst>
                                    <p:cond delay="50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350"/>
                                        <p:tgtEl>
                                          <p:spTgt spid="44"/>
                                        </p:tgtEl>
                                      </p:cBhvr>
                                    </p:animEffect>
                                  </p:childTnLst>
                                </p:cTn>
                              </p:par>
                            </p:childTnLst>
                          </p:cTn>
                        </p:par>
                      </p:childTnLst>
                    </p:cTn>
                  </p:par>
                </p:childTnLst>
              </p:cTn>
              <p:nextCondLst>
                <p:cond evt="onClick" delay="0">
                  <p:tgtEl>
                    <p:spTgt spid="11"/>
                  </p:tgtEl>
                </p:cond>
              </p:nextCondLst>
            </p:seq>
          </p:childTnLst>
        </p:cTn>
      </p:par>
    </p:tnLst>
    <p:bldLst>
      <p:bldP spid="44" grpId="0" animBg="1"/>
      <p:bldP spid="44" grpId="1" animBg="1"/>
      <p:bldP spid="4" grpId="0" animBg="1"/>
      <p:bldP spid="4" grpId="1" animBg="1"/>
      <p:bldP spid="11" grpId="0" animBg="1"/>
      <p:bldP spid="11" grpId="1" animBg="1"/>
      <p:bldP spid="38" grpId="0"/>
      <p:bldP spid="38" grpId="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Rectangle: Top Corners Rounded 43">
            <a:extLst>
              <a:ext uri="{FF2B5EF4-FFF2-40B4-BE49-F238E27FC236}">
                <a16:creationId xmlns:a16="http://schemas.microsoft.com/office/drawing/2014/main" id="{C090EDE2-8705-48E3-8E79-2E24FDA79CA2}"/>
              </a:ext>
            </a:extLst>
          </p:cNvPr>
          <p:cNvSpPr/>
          <p:nvPr/>
        </p:nvSpPr>
        <p:spPr>
          <a:xfrm rot="5400000">
            <a:off x="848139" y="3374645"/>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sp>
        <p:nvSpPr>
          <p:cNvPr id="38" name="TextBox 37">
            <a:extLst>
              <a:ext uri="{FF2B5EF4-FFF2-40B4-BE49-F238E27FC236}">
                <a16:creationId xmlns:a16="http://schemas.microsoft.com/office/drawing/2014/main" id="{C6B67686-9566-4C6D-BC3F-1E7D758FAD54}"/>
              </a:ext>
            </a:extLst>
          </p:cNvPr>
          <p:cNvSpPr txBox="1"/>
          <p:nvPr/>
        </p:nvSpPr>
        <p:spPr>
          <a:xfrm>
            <a:off x="8719367" y="1793579"/>
            <a:ext cx="325547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Simliar</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to the reservation page the admin can get customer order based on some features</a:t>
            </a:r>
          </a:p>
        </p:txBody>
      </p:sp>
      <p:pic>
        <p:nvPicPr>
          <p:cNvPr id="39" name="Picture 38">
            <a:extLst>
              <a:ext uri="{FF2B5EF4-FFF2-40B4-BE49-F238E27FC236}">
                <a16:creationId xmlns:a16="http://schemas.microsoft.com/office/drawing/2014/main" id="{0EF052C9-178E-48EC-B06D-D761554B97FD}"/>
              </a:ext>
            </a:extLst>
          </p:cNvPr>
          <p:cNvPicPr/>
          <p:nvPr/>
        </p:nvPicPr>
        <p:blipFill>
          <a:blip r:embed="rId4">
            <a:extLst>
              <a:ext uri="{28A0092B-C50C-407E-A947-70E740481C1C}">
                <a14:useLocalDpi xmlns:a14="http://schemas.microsoft.com/office/drawing/2010/main" val="0"/>
              </a:ext>
            </a:extLst>
          </a:blip>
          <a:stretch>
            <a:fillRect/>
          </a:stretch>
        </p:blipFill>
        <p:spPr>
          <a:xfrm>
            <a:off x="2965936" y="1859338"/>
            <a:ext cx="5141115" cy="4809816"/>
          </a:xfrm>
          <a:prstGeom prst="rect">
            <a:avLst/>
          </a:prstGeom>
        </p:spPr>
      </p:pic>
      <p:pic>
        <p:nvPicPr>
          <p:cNvPr id="40" name="Picture 39">
            <a:extLst>
              <a:ext uri="{FF2B5EF4-FFF2-40B4-BE49-F238E27FC236}">
                <a16:creationId xmlns:a16="http://schemas.microsoft.com/office/drawing/2014/main" id="{131FB934-ADE9-4CA7-857C-D13B2056E629}"/>
              </a:ext>
            </a:extLst>
          </p:cNvPr>
          <p:cNvPicPr/>
          <p:nvPr/>
        </p:nvPicPr>
        <p:blipFill>
          <a:blip r:embed="rId5">
            <a:extLst>
              <a:ext uri="{28A0092B-C50C-407E-A947-70E740481C1C}">
                <a14:useLocalDpi xmlns:a14="http://schemas.microsoft.com/office/drawing/2010/main" val="0"/>
              </a:ext>
            </a:extLst>
          </a:blip>
          <a:stretch>
            <a:fillRect/>
          </a:stretch>
        </p:blipFill>
        <p:spPr>
          <a:xfrm>
            <a:off x="8719367" y="2767574"/>
            <a:ext cx="5943600" cy="1663700"/>
          </a:xfrm>
          <a:prstGeom prst="rect">
            <a:avLst/>
          </a:prstGeom>
        </p:spPr>
      </p:pic>
      <p:grpSp>
        <p:nvGrpSpPr>
          <p:cNvPr id="41" name="Group 40">
            <a:extLst>
              <a:ext uri="{FF2B5EF4-FFF2-40B4-BE49-F238E27FC236}">
                <a16:creationId xmlns:a16="http://schemas.microsoft.com/office/drawing/2014/main" id="{F65C0B75-4B65-471F-84AA-9867BDD742F9}"/>
              </a:ext>
            </a:extLst>
          </p:cNvPr>
          <p:cNvGrpSpPr/>
          <p:nvPr/>
        </p:nvGrpSpPr>
        <p:grpSpPr>
          <a:xfrm>
            <a:off x="2922780" y="888360"/>
            <a:ext cx="5516451" cy="901081"/>
            <a:chOff x="3961378" y="859627"/>
            <a:chExt cx="5516451" cy="901081"/>
          </a:xfrm>
        </p:grpSpPr>
        <p:sp>
          <p:nvSpPr>
            <p:cNvPr id="45" name="TextBox 44">
              <a:extLst>
                <a:ext uri="{FF2B5EF4-FFF2-40B4-BE49-F238E27FC236}">
                  <a16:creationId xmlns:a16="http://schemas.microsoft.com/office/drawing/2014/main" id="{3FC4E6ED-2F23-46D5-8B4F-3B86FFDE5718}"/>
                </a:ext>
              </a:extLst>
            </p:cNvPr>
            <p:cNvSpPr txBox="1"/>
            <p:nvPr/>
          </p:nvSpPr>
          <p:spPr>
            <a:xfrm>
              <a:off x="5036458" y="859627"/>
              <a:ext cx="21649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Admin Page</a:t>
              </a:r>
            </a:p>
          </p:txBody>
        </p:sp>
        <p:cxnSp>
          <p:nvCxnSpPr>
            <p:cNvPr id="46" name="Straight Connector 45">
              <a:extLst>
                <a:ext uri="{FF2B5EF4-FFF2-40B4-BE49-F238E27FC236}">
                  <a16:creationId xmlns:a16="http://schemas.microsoft.com/office/drawing/2014/main" id="{72C62646-774E-4C43-B246-E4B345D94B38}"/>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72A51B3D-417A-4BF3-A75C-730D1D332258}"/>
              </a:ext>
            </a:extLst>
          </p:cNvPr>
          <p:cNvPicPr>
            <a:picLocks noChangeAspect="1"/>
          </p:cNvPicPr>
          <p:nvPr/>
        </p:nvPicPr>
        <p:blipFill>
          <a:blip r:embed="rId6"/>
          <a:stretch>
            <a:fillRect/>
          </a:stretch>
        </p:blipFill>
        <p:spPr>
          <a:xfrm>
            <a:off x="3029449" y="621036"/>
            <a:ext cx="1073034" cy="1073034"/>
          </a:xfrm>
          <a:prstGeom prst="rect">
            <a:avLst/>
          </a:prstGeom>
        </p:spPr>
      </p:pic>
      <p:sp>
        <p:nvSpPr>
          <p:cNvPr id="43" name="Rectangle 42">
            <a:hlinkClick r:id="rId7" action="ppaction://hlinksldjump"/>
            <a:extLst>
              <a:ext uri="{FF2B5EF4-FFF2-40B4-BE49-F238E27FC236}">
                <a16:creationId xmlns:a16="http://schemas.microsoft.com/office/drawing/2014/main" id="{0945F611-8848-4004-9E05-56821C88FC79}"/>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CDF3B8B-5951-40EB-BF22-CA1E2C55546B}"/>
              </a:ext>
            </a:extLst>
          </p:cNvPr>
          <p:cNvGrpSpPr/>
          <p:nvPr/>
        </p:nvGrpSpPr>
        <p:grpSpPr>
          <a:xfrm>
            <a:off x="328705" y="830282"/>
            <a:ext cx="1826638" cy="4042145"/>
            <a:chOff x="356120" y="801529"/>
            <a:chExt cx="1826638" cy="4042145"/>
          </a:xfrm>
        </p:grpSpPr>
        <p:pic>
          <p:nvPicPr>
            <p:cNvPr id="49" name="Picture 48">
              <a:extLst>
                <a:ext uri="{FF2B5EF4-FFF2-40B4-BE49-F238E27FC236}">
                  <a16:creationId xmlns:a16="http://schemas.microsoft.com/office/drawing/2014/main" id="{A103A57B-9D81-4CDB-8BEB-25AF0381BF97}"/>
                </a:ext>
              </a:extLst>
            </p:cNvPr>
            <p:cNvPicPr>
              <a:picLocks noChangeAspect="1"/>
            </p:cNvPicPr>
            <p:nvPr/>
          </p:nvPicPr>
          <p:blipFill>
            <a:blip r:embed="rId6"/>
            <a:stretch>
              <a:fillRect/>
            </a:stretch>
          </p:blipFill>
          <p:spPr>
            <a:xfrm>
              <a:off x="371394" y="4304831"/>
              <a:ext cx="538843" cy="538843"/>
            </a:xfrm>
            <a:prstGeom prst="rect">
              <a:avLst/>
            </a:prstGeom>
          </p:spPr>
        </p:pic>
        <p:sp>
          <p:nvSpPr>
            <p:cNvPr id="50" name="TextBox 49">
              <a:hlinkClick r:id="rId8" action="ppaction://hlinksldjump"/>
              <a:extLst>
                <a:ext uri="{FF2B5EF4-FFF2-40B4-BE49-F238E27FC236}">
                  <a16:creationId xmlns:a16="http://schemas.microsoft.com/office/drawing/2014/main" id="{AC39AEB8-FCD3-4F6D-9124-AEFA50D1C187}"/>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51" name="Group 50">
              <a:extLst>
                <a:ext uri="{FF2B5EF4-FFF2-40B4-BE49-F238E27FC236}">
                  <a16:creationId xmlns:a16="http://schemas.microsoft.com/office/drawing/2014/main" id="{920D2D48-D64F-45FD-8997-DCD157ECB945}"/>
                </a:ext>
              </a:extLst>
            </p:cNvPr>
            <p:cNvGrpSpPr/>
            <p:nvPr/>
          </p:nvGrpSpPr>
          <p:grpSpPr>
            <a:xfrm>
              <a:off x="356120" y="801529"/>
              <a:ext cx="1826638" cy="3561301"/>
              <a:chOff x="356120" y="801529"/>
              <a:chExt cx="1826638" cy="3561301"/>
            </a:xfrm>
          </p:grpSpPr>
          <p:grpSp>
            <p:nvGrpSpPr>
              <p:cNvPr id="52" name="Group 51">
                <a:extLst>
                  <a:ext uri="{FF2B5EF4-FFF2-40B4-BE49-F238E27FC236}">
                    <a16:creationId xmlns:a16="http://schemas.microsoft.com/office/drawing/2014/main" id="{614454E7-12C7-494B-B858-C0775CE9761B}"/>
                  </a:ext>
                </a:extLst>
              </p:cNvPr>
              <p:cNvGrpSpPr/>
              <p:nvPr/>
            </p:nvGrpSpPr>
            <p:grpSpPr>
              <a:xfrm>
                <a:off x="384329" y="801529"/>
                <a:ext cx="1798429" cy="3415969"/>
                <a:chOff x="384329" y="801529"/>
                <a:chExt cx="1798429" cy="3415969"/>
              </a:xfrm>
            </p:grpSpPr>
            <p:sp>
              <p:nvSpPr>
                <p:cNvPr id="54" name="TextBox 53">
                  <a:hlinkClick r:id="rId9" action="ppaction://hlinksldjump"/>
                  <a:extLst>
                    <a:ext uri="{FF2B5EF4-FFF2-40B4-BE49-F238E27FC236}">
                      <a16:creationId xmlns:a16="http://schemas.microsoft.com/office/drawing/2014/main" id="{BAE0F4FF-7B7E-484C-96A2-C28B9EBC401F}"/>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55" name="Group 54">
                  <a:extLst>
                    <a:ext uri="{FF2B5EF4-FFF2-40B4-BE49-F238E27FC236}">
                      <a16:creationId xmlns:a16="http://schemas.microsoft.com/office/drawing/2014/main" id="{FF8F4B55-1FB3-40E5-8551-1D27BD370D60}"/>
                    </a:ext>
                  </a:extLst>
                </p:cNvPr>
                <p:cNvGrpSpPr/>
                <p:nvPr/>
              </p:nvGrpSpPr>
              <p:grpSpPr>
                <a:xfrm>
                  <a:off x="384329" y="801529"/>
                  <a:ext cx="1798429" cy="2947915"/>
                  <a:chOff x="384329" y="801529"/>
                  <a:chExt cx="1798429" cy="2947915"/>
                </a:xfrm>
              </p:grpSpPr>
              <p:grpSp>
                <p:nvGrpSpPr>
                  <p:cNvPr id="56" name="Group 55">
                    <a:extLst>
                      <a:ext uri="{FF2B5EF4-FFF2-40B4-BE49-F238E27FC236}">
                        <a16:creationId xmlns:a16="http://schemas.microsoft.com/office/drawing/2014/main" id="{00193601-A7DC-4813-97F6-037EC6886EB1}"/>
                      </a:ext>
                    </a:extLst>
                  </p:cNvPr>
                  <p:cNvGrpSpPr/>
                  <p:nvPr/>
                </p:nvGrpSpPr>
                <p:grpSpPr>
                  <a:xfrm>
                    <a:off x="409469" y="888360"/>
                    <a:ext cx="1773289" cy="2778250"/>
                    <a:chOff x="409469" y="888360"/>
                    <a:chExt cx="1773289" cy="2778250"/>
                  </a:xfrm>
                </p:grpSpPr>
                <p:grpSp>
                  <p:nvGrpSpPr>
                    <p:cNvPr id="59" name="Group 58">
                      <a:extLst>
                        <a:ext uri="{FF2B5EF4-FFF2-40B4-BE49-F238E27FC236}">
                          <a16:creationId xmlns:a16="http://schemas.microsoft.com/office/drawing/2014/main" id="{2D3661F5-15A7-4B79-B3AD-35CE6F716EA2}"/>
                        </a:ext>
                      </a:extLst>
                    </p:cNvPr>
                    <p:cNvGrpSpPr/>
                    <p:nvPr/>
                  </p:nvGrpSpPr>
                  <p:grpSpPr>
                    <a:xfrm>
                      <a:off x="409469" y="888360"/>
                      <a:ext cx="1773289" cy="2778250"/>
                      <a:chOff x="409469" y="888360"/>
                      <a:chExt cx="1773289" cy="2778250"/>
                    </a:xfrm>
                  </p:grpSpPr>
                  <p:grpSp>
                    <p:nvGrpSpPr>
                      <p:cNvPr id="61" name="Group 60">
                        <a:extLst>
                          <a:ext uri="{FF2B5EF4-FFF2-40B4-BE49-F238E27FC236}">
                            <a16:creationId xmlns:a16="http://schemas.microsoft.com/office/drawing/2014/main" id="{F5B71983-FB8E-4988-A307-0C7755826ECA}"/>
                          </a:ext>
                        </a:extLst>
                      </p:cNvPr>
                      <p:cNvGrpSpPr/>
                      <p:nvPr/>
                    </p:nvGrpSpPr>
                    <p:grpSpPr>
                      <a:xfrm>
                        <a:off x="479718" y="888360"/>
                        <a:ext cx="1703040" cy="2778250"/>
                        <a:chOff x="500762" y="860759"/>
                        <a:chExt cx="1703040" cy="2778250"/>
                      </a:xfrm>
                    </p:grpSpPr>
                    <p:pic>
                      <p:nvPicPr>
                        <p:cNvPr id="63" name="Picture 62">
                          <a:extLst>
                            <a:ext uri="{FF2B5EF4-FFF2-40B4-BE49-F238E27FC236}">
                              <a16:creationId xmlns:a16="http://schemas.microsoft.com/office/drawing/2014/main" id="{988F5DB1-E24F-485B-B291-1391933AB901}"/>
                            </a:ext>
                          </a:extLst>
                        </p:cNvPr>
                        <p:cNvPicPr>
                          <a:picLocks noChangeAspect="1"/>
                        </p:cNvPicPr>
                        <p:nvPr/>
                      </p:nvPicPr>
                      <p:blipFill>
                        <a:blip r:embed="rId10"/>
                        <a:stretch>
                          <a:fillRect/>
                        </a:stretch>
                      </p:blipFill>
                      <p:spPr>
                        <a:xfrm>
                          <a:off x="500762" y="1396102"/>
                          <a:ext cx="495767" cy="495767"/>
                        </a:xfrm>
                        <a:prstGeom prst="rect">
                          <a:avLst/>
                        </a:prstGeom>
                      </p:spPr>
                    </p:pic>
                    <p:grpSp>
                      <p:nvGrpSpPr>
                        <p:cNvPr id="64" name="Group 63">
                          <a:extLst>
                            <a:ext uri="{FF2B5EF4-FFF2-40B4-BE49-F238E27FC236}">
                              <a16:creationId xmlns:a16="http://schemas.microsoft.com/office/drawing/2014/main" id="{1F1EA944-FCB2-4163-B0DB-7780C9E26D17}"/>
                            </a:ext>
                          </a:extLst>
                        </p:cNvPr>
                        <p:cNvGrpSpPr/>
                        <p:nvPr/>
                      </p:nvGrpSpPr>
                      <p:grpSpPr>
                        <a:xfrm>
                          <a:off x="912486" y="860759"/>
                          <a:ext cx="1291316" cy="2778250"/>
                          <a:chOff x="4862285" y="1364342"/>
                          <a:chExt cx="1291316" cy="2778250"/>
                        </a:xfrm>
                      </p:grpSpPr>
                      <p:sp>
                        <p:nvSpPr>
                          <p:cNvPr id="65" name="TextBox 64">
                            <a:hlinkClick r:id="rId7" action="ppaction://hlinksldjump"/>
                            <a:extLst>
                              <a:ext uri="{FF2B5EF4-FFF2-40B4-BE49-F238E27FC236}">
                                <a16:creationId xmlns:a16="http://schemas.microsoft.com/office/drawing/2014/main" id="{1E19AF80-1680-4426-886A-50CF3F1BA999}"/>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66" name="TextBox 65">
                            <a:hlinkClick r:id="rId11" action="ppaction://hlinksldjump"/>
                            <a:extLst>
                              <a:ext uri="{FF2B5EF4-FFF2-40B4-BE49-F238E27FC236}">
                                <a16:creationId xmlns:a16="http://schemas.microsoft.com/office/drawing/2014/main" id="{0EE1C93F-5D78-4C61-A3E1-74518BD0D953}"/>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67" name="TextBox 66">
                            <a:hlinkClick r:id="rId12" action="ppaction://hlinksldjump"/>
                            <a:extLst>
                              <a:ext uri="{FF2B5EF4-FFF2-40B4-BE49-F238E27FC236}">
                                <a16:creationId xmlns:a16="http://schemas.microsoft.com/office/drawing/2014/main" id="{6310DE4E-0B6C-47D1-9ACA-229EFD070582}"/>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TextBox 67">
                            <a:hlinkClick r:id="rId13" action="ppaction://hlinksldjump"/>
                            <a:extLst>
                              <a:ext uri="{FF2B5EF4-FFF2-40B4-BE49-F238E27FC236}">
                                <a16:creationId xmlns:a16="http://schemas.microsoft.com/office/drawing/2014/main" id="{7443A983-27E8-4532-894B-184A12A8D876}"/>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69" name="TextBox 68">
                            <a:hlinkClick r:id="rId14" action="ppaction://hlinksldjump"/>
                            <a:extLst>
                              <a:ext uri="{FF2B5EF4-FFF2-40B4-BE49-F238E27FC236}">
                                <a16:creationId xmlns:a16="http://schemas.microsoft.com/office/drawing/2014/main" id="{A39FAF88-A7F5-4A99-8249-21A6200DBF5A}"/>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62" name="Picture 61">
                        <a:extLst>
                          <a:ext uri="{FF2B5EF4-FFF2-40B4-BE49-F238E27FC236}">
                            <a16:creationId xmlns:a16="http://schemas.microsoft.com/office/drawing/2014/main" id="{8AE336A8-0A71-46B7-A3B8-9294BEAB12B9}"/>
                          </a:ext>
                        </a:extLst>
                      </p:cNvPr>
                      <p:cNvPicPr>
                        <a:picLocks noChangeAspect="1"/>
                      </p:cNvPicPr>
                      <p:nvPr/>
                    </p:nvPicPr>
                    <p:blipFill>
                      <a:blip r:embed="rId15"/>
                      <a:stretch>
                        <a:fillRect/>
                      </a:stretch>
                    </p:blipFill>
                    <p:spPr>
                      <a:xfrm>
                        <a:off x="409469" y="2010664"/>
                        <a:ext cx="535933" cy="535933"/>
                      </a:xfrm>
                      <a:prstGeom prst="rect">
                        <a:avLst/>
                      </a:prstGeom>
                    </p:spPr>
                  </p:pic>
                </p:grpSp>
                <p:pic>
                  <p:nvPicPr>
                    <p:cNvPr id="60" name="Picture 59">
                      <a:extLst>
                        <a:ext uri="{FF2B5EF4-FFF2-40B4-BE49-F238E27FC236}">
                          <a16:creationId xmlns:a16="http://schemas.microsoft.com/office/drawing/2014/main" id="{2B1949B0-F1DC-46B2-8E6B-BACFCD3451B8}"/>
                        </a:ext>
                      </a:extLst>
                    </p:cNvPr>
                    <p:cNvPicPr>
                      <a:picLocks noChangeAspect="1"/>
                    </p:cNvPicPr>
                    <p:nvPr/>
                  </p:nvPicPr>
                  <p:blipFill>
                    <a:blip r:embed="rId16"/>
                    <a:stretch>
                      <a:fillRect/>
                    </a:stretch>
                  </p:blipFill>
                  <p:spPr>
                    <a:xfrm>
                      <a:off x="479718" y="2628945"/>
                      <a:ext cx="443454" cy="443454"/>
                    </a:xfrm>
                    <a:prstGeom prst="rect">
                      <a:avLst/>
                    </a:prstGeom>
                  </p:spPr>
                </p:pic>
              </p:grpSp>
              <p:pic>
                <p:nvPicPr>
                  <p:cNvPr id="57" name="Picture 56">
                    <a:extLst>
                      <a:ext uri="{FF2B5EF4-FFF2-40B4-BE49-F238E27FC236}">
                        <a16:creationId xmlns:a16="http://schemas.microsoft.com/office/drawing/2014/main" id="{F5A60E20-C9A4-487E-9747-B871B84617E7}"/>
                      </a:ext>
                    </a:extLst>
                  </p:cNvPr>
                  <p:cNvPicPr>
                    <a:picLocks noChangeAspect="1"/>
                  </p:cNvPicPr>
                  <p:nvPr/>
                </p:nvPicPr>
                <p:blipFill>
                  <a:blip r:embed="rId17"/>
                  <a:stretch>
                    <a:fillRect/>
                  </a:stretch>
                </p:blipFill>
                <p:spPr>
                  <a:xfrm>
                    <a:off x="460082" y="801529"/>
                    <a:ext cx="482725" cy="482725"/>
                  </a:xfrm>
                  <a:prstGeom prst="rect">
                    <a:avLst/>
                  </a:prstGeom>
                </p:spPr>
              </p:pic>
              <p:pic>
                <p:nvPicPr>
                  <p:cNvPr id="58" name="Picture 57">
                    <a:extLst>
                      <a:ext uri="{FF2B5EF4-FFF2-40B4-BE49-F238E27FC236}">
                        <a16:creationId xmlns:a16="http://schemas.microsoft.com/office/drawing/2014/main" id="{2E7EB992-37B7-4371-A842-7D9A39EA4803}"/>
                      </a:ext>
                    </a:extLst>
                  </p:cNvPr>
                  <p:cNvPicPr>
                    <a:picLocks noChangeAspect="1"/>
                  </p:cNvPicPr>
                  <p:nvPr/>
                </p:nvPicPr>
                <p:blipFill>
                  <a:blip r:embed="rId18"/>
                  <a:stretch>
                    <a:fillRect/>
                  </a:stretch>
                </p:blipFill>
                <p:spPr>
                  <a:xfrm>
                    <a:off x="384329" y="3210601"/>
                    <a:ext cx="538843" cy="538843"/>
                  </a:xfrm>
                  <a:prstGeom prst="rect">
                    <a:avLst/>
                  </a:prstGeom>
                </p:spPr>
              </p:pic>
            </p:grpSp>
          </p:grpSp>
          <p:pic>
            <p:nvPicPr>
              <p:cNvPr id="53" name="Picture 52">
                <a:extLst>
                  <a:ext uri="{FF2B5EF4-FFF2-40B4-BE49-F238E27FC236}">
                    <a16:creationId xmlns:a16="http://schemas.microsoft.com/office/drawing/2014/main" id="{390314BE-20CB-4730-B308-C1385F05940F}"/>
                  </a:ext>
                </a:extLst>
              </p:cNvPr>
              <p:cNvPicPr>
                <a:picLocks noChangeAspect="1"/>
              </p:cNvPicPr>
              <p:nvPr/>
            </p:nvPicPr>
            <p:blipFill>
              <a:blip r:embed="rId19"/>
              <a:stretch>
                <a:fillRect/>
              </a:stretch>
            </p:blipFill>
            <p:spPr>
              <a:xfrm>
                <a:off x="356120" y="3720198"/>
                <a:ext cx="642632" cy="642632"/>
              </a:xfrm>
              <a:prstGeom prst="rect">
                <a:avLst/>
              </a:prstGeom>
            </p:spPr>
          </p:pic>
        </p:grpSp>
      </p:grpSp>
      <p:sp>
        <p:nvSpPr>
          <p:cNvPr id="36" name="Freeform: Shape 35" descr="Close">
            <a:hlinkClick r:id="rId20" action="ppaction://hlinksldjump"/>
            <a:extLst>
              <a:ext uri="{FF2B5EF4-FFF2-40B4-BE49-F238E27FC236}">
                <a16:creationId xmlns:a16="http://schemas.microsoft.com/office/drawing/2014/main" id="{F65C3CB5-85DB-4299-BD2D-26EE1D87F415}"/>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502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grpId="0" nodeType="withEffect">
                                  <p:stCondLst>
                                    <p:cond delay="0"/>
                                  </p:stCondLst>
                                  <p:childTnLst>
                                    <p:animMotion origin="layout" path="M 2.08333E-6 -2.59259E-6 L -0.19245 -2.59259E-6 " pathEditMode="relative" rAng="0" ptsTypes="AA">
                                      <p:cBhvr>
                                        <p:cTn id="10" dur="750" fill="hold"/>
                                        <p:tgtEl>
                                          <p:spTgt spid="38"/>
                                        </p:tgtEl>
                                        <p:attrNameLst>
                                          <p:attrName>ppt_x</p:attrName>
                                          <p:attrName>ppt_y</p:attrName>
                                        </p:attrNameLst>
                                      </p:cBhvr>
                                      <p:rCtr x="-9622" y="0"/>
                                    </p:animMotion>
                                  </p:childTnLst>
                                </p:cTn>
                              </p:par>
                              <p:par>
                                <p:cTn id="11" presetID="35" presetClass="path" presetSubtype="0" accel="50000" decel="50000" fill="hold" nodeType="withEffect">
                                  <p:stCondLst>
                                    <p:cond delay="0"/>
                                  </p:stCondLst>
                                  <p:childTnLst>
                                    <p:animMotion origin="layout" path="M 2.08333E-6 -2.59259E-6 L -0.19245 -2.59259E-6 " pathEditMode="relative" rAng="0" ptsTypes="AA">
                                      <p:cBhvr>
                                        <p:cTn id="12" dur="750" fill="hold"/>
                                        <p:tgtEl>
                                          <p:spTgt spid="41"/>
                                        </p:tgtEl>
                                        <p:attrNameLst>
                                          <p:attrName>ppt_x</p:attrName>
                                          <p:attrName>ppt_y</p:attrName>
                                        </p:attrNameLst>
                                      </p:cBhvr>
                                      <p:rCtr x="-9622" y="0"/>
                                    </p:animMotion>
                                  </p:childTnLst>
                                </p:cTn>
                              </p:par>
                              <p:par>
                                <p:cTn id="13" presetID="35" presetClass="path" presetSubtype="0" accel="50000" decel="50000" fill="hold" nodeType="withEffect">
                                  <p:stCondLst>
                                    <p:cond delay="0"/>
                                  </p:stCondLst>
                                  <p:childTnLst>
                                    <p:animMotion origin="layout" path="M 2.08333E-6 -2.59259E-6 L -0.19245 -2.59259E-6 " pathEditMode="relative" rAng="0" ptsTypes="AA">
                                      <p:cBhvr>
                                        <p:cTn id="14" dur="750" fill="hold"/>
                                        <p:tgtEl>
                                          <p:spTgt spid="40"/>
                                        </p:tgtEl>
                                        <p:attrNameLst>
                                          <p:attrName>ppt_x</p:attrName>
                                          <p:attrName>ppt_y</p:attrName>
                                        </p:attrNameLst>
                                      </p:cBhvr>
                                      <p:rCtr x="-9622" y="0"/>
                                    </p:animMotion>
                                  </p:childTnLst>
                                </p:cTn>
                              </p:par>
                              <p:par>
                                <p:cTn id="15" presetID="35" presetClass="path" presetSubtype="0" accel="50000" decel="50000" fill="hold" nodeType="withEffect">
                                  <p:stCondLst>
                                    <p:cond delay="0"/>
                                  </p:stCondLst>
                                  <p:childTnLst>
                                    <p:animMotion origin="layout" path="M 2.08333E-6 -2.59259E-6 L -0.19245 -2.59259E-6 " pathEditMode="relative" rAng="0" ptsTypes="AA">
                                      <p:cBhvr>
                                        <p:cTn id="16" dur="750" fill="hold"/>
                                        <p:tgtEl>
                                          <p:spTgt spid="47"/>
                                        </p:tgtEl>
                                        <p:attrNameLst>
                                          <p:attrName>ppt_x</p:attrName>
                                          <p:attrName>ppt_y</p:attrName>
                                        </p:attrNameLst>
                                      </p:cBhvr>
                                      <p:rCtr x="-9622" y="0"/>
                                    </p:animMotion>
                                  </p:childTnLst>
                                </p:cTn>
                              </p:par>
                              <p:par>
                                <p:cTn id="17" presetID="35" presetClass="path" presetSubtype="0" accel="50000" decel="50000" fill="hold" nodeType="withEffect">
                                  <p:stCondLst>
                                    <p:cond delay="0"/>
                                  </p:stCondLst>
                                  <p:childTnLst>
                                    <p:animMotion origin="layout" path="M 3.54167E-6 7.40741E-7 L -0.19245 7.40741E-7 " pathEditMode="relative" rAng="0" ptsTypes="AA">
                                      <p:cBhvr>
                                        <p:cTn id="18" dur="750" fill="hold"/>
                                        <p:tgtEl>
                                          <p:spTgt spid="39"/>
                                        </p:tgtEl>
                                        <p:attrNameLst>
                                          <p:attrName>ppt_x</p:attrName>
                                          <p:attrName>ppt_y</p:attrName>
                                        </p:attrNameLst>
                                      </p:cBhvr>
                                      <p:rCtr x="-9622" y="0"/>
                                    </p:animMotion>
                                  </p:childTnLst>
                                </p:cTn>
                              </p:par>
                              <p:par>
                                <p:cTn id="19" presetID="10" presetClass="exit" presetSubtype="0" fill="hold" nodeType="withEffect">
                                  <p:stCondLst>
                                    <p:cond delay="0"/>
                                  </p:stCondLst>
                                  <p:childTnLst>
                                    <p:animEffect transition="out" filter="fade">
                                      <p:cBhvr>
                                        <p:cTn id="20" dur="250"/>
                                        <p:tgtEl>
                                          <p:spTgt spid="48"/>
                                        </p:tgtEl>
                                      </p:cBhvr>
                                    </p:animEffect>
                                    <p:set>
                                      <p:cBhvr>
                                        <p:cTn id="21" dur="1" fill="hold">
                                          <p:stCondLst>
                                            <p:cond delay="249"/>
                                          </p:stCondLst>
                                        </p:cTn>
                                        <p:tgtEl>
                                          <p:spTgt spid="48"/>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250"/>
                                        <p:tgtEl>
                                          <p:spTgt spid="44"/>
                                        </p:tgtEl>
                                      </p:cBhvr>
                                    </p:animEffect>
                                    <p:set>
                                      <p:cBhvr>
                                        <p:cTn id="24" dur="1" fill="hold">
                                          <p:stCondLst>
                                            <p:cond delay="249"/>
                                          </p:stCondLst>
                                        </p:cTn>
                                        <p:tgtEl>
                                          <p:spTgt spid="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1" nodeType="clickEffect">
                                  <p:stCondLst>
                                    <p:cond delay="0"/>
                                  </p:stCondLst>
                                  <p:childTnLst>
                                    <p:animMotion origin="layout" path="M -0.19245 -2.96296E-6 L 1.45833E-6 -2.96296E-6 " pathEditMode="relative" rAng="0" ptsTypes="AA">
                                      <p:cBhvr>
                                        <p:cTn id="28" dur="750" fill="hold"/>
                                        <p:tgtEl>
                                          <p:spTgt spid="4"/>
                                        </p:tgtEl>
                                        <p:attrNameLst>
                                          <p:attrName>ppt_x</p:attrName>
                                          <p:attrName>ppt_y</p:attrName>
                                        </p:attrNameLst>
                                      </p:cBhvr>
                                      <p:rCtr x="9570" y="0"/>
                                    </p:animMotion>
                                  </p:childTnLst>
                                </p:cTn>
                              </p:par>
                              <p:par>
                                <p:cTn id="29" presetID="63" presetClass="path" presetSubtype="0" accel="50000" decel="50000" fill="hold" grpId="1" nodeType="withEffect">
                                  <p:stCondLst>
                                    <p:cond delay="0"/>
                                  </p:stCondLst>
                                  <p:childTnLst>
                                    <p:animMotion origin="layout" path="M -0.19245 -2.96296E-6 L 1.45833E-6 -2.96296E-6 " pathEditMode="relative" rAng="0" ptsTypes="AA">
                                      <p:cBhvr>
                                        <p:cTn id="30" dur="750" fill="hold"/>
                                        <p:tgtEl>
                                          <p:spTgt spid="11"/>
                                        </p:tgtEl>
                                        <p:attrNameLst>
                                          <p:attrName>ppt_x</p:attrName>
                                          <p:attrName>ppt_y</p:attrName>
                                        </p:attrNameLst>
                                      </p:cBhvr>
                                      <p:rCtr x="9570" y="0"/>
                                    </p:animMotion>
                                  </p:childTnLst>
                                </p:cTn>
                              </p:par>
                              <p:par>
                                <p:cTn id="31" presetID="63" presetClass="path" presetSubtype="0" accel="50000" decel="50000" fill="hold" grpId="1" nodeType="withEffect">
                                  <p:stCondLst>
                                    <p:cond delay="0"/>
                                  </p:stCondLst>
                                  <p:childTnLst>
                                    <p:animMotion origin="layout" path="M -0.19245 -2.59259E-6 L 2.08333E-6 -2.59259E-6 " pathEditMode="relative" rAng="0" ptsTypes="AA">
                                      <p:cBhvr>
                                        <p:cTn id="32" dur="750" fill="hold"/>
                                        <p:tgtEl>
                                          <p:spTgt spid="38"/>
                                        </p:tgtEl>
                                        <p:attrNameLst>
                                          <p:attrName>ppt_x</p:attrName>
                                          <p:attrName>ppt_y</p:attrName>
                                        </p:attrNameLst>
                                      </p:cBhvr>
                                      <p:rCtr x="9622" y="0"/>
                                    </p:animMotion>
                                  </p:childTnLst>
                                </p:cTn>
                              </p:par>
                              <p:par>
                                <p:cTn id="33" presetID="63" presetClass="path" presetSubtype="0" accel="50000" decel="50000" fill="hold" nodeType="withEffect">
                                  <p:stCondLst>
                                    <p:cond delay="0"/>
                                  </p:stCondLst>
                                  <p:childTnLst>
                                    <p:animMotion origin="layout" path="M -0.19245 -2.59259E-6 L 2.08333E-6 -2.59259E-6 " pathEditMode="relative" rAng="0" ptsTypes="AA">
                                      <p:cBhvr>
                                        <p:cTn id="34" dur="750" fill="hold"/>
                                        <p:tgtEl>
                                          <p:spTgt spid="41"/>
                                        </p:tgtEl>
                                        <p:attrNameLst>
                                          <p:attrName>ppt_x</p:attrName>
                                          <p:attrName>ppt_y</p:attrName>
                                        </p:attrNameLst>
                                      </p:cBhvr>
                                      <p:rCtr x="9622" y="0"/>
                                    </p:animMotion>
                                  </p:childTnLst>
                                </p:cTn>
                              </p:par>
                              <p:par>
                                <p:cTn id="35" presetID="63" presetClass="path" presetSubtype="0" accel="50000" decel="50000" fill="hold" nodeType="withEffect">
                                  <p:stCondLst>
                                    <p:cond delay="0"/>
                                  </p:stCondLst>
                                  <p:childTnLst>
                                    <p:animMotion origin="layout" path="M -0.19245 -2.59259E-6 L 2.08333E-6 -2.59259E-6 " pathEditMode="relative" rAng="0" ptsTypes="AA">
                                      <p:cBhvr>
                                        <p:cTn id="36" dur="750" fill="hold"/>
                                        <p:tgtEl>
                                          <p:spTgt spid="47"/>
                                        </p:tgtEl>
                                        <p:attrNameLst>
                                          <p:attrName>ppt_x</p:attrName>
                                          <p:attrName>ppt_y</p:attrName>
                                        </p:attrNameLst>
                                      </p:cBhvr>
                                      <p:rCtr x="9622" y="0"/>
                                    </p:animMotion>
                                  </p:childTnLst>
                                </p:cTn>
                              </p:par>
                              <p:par>
                                <p:cTn id="37" presetID="63" presetClass="path" presetSubtype="0" accel="50000" decel="50000" fill="hold" nodeType="withEffect">
                                  <p:stCondLst>
                                    <p:cond delay="0"/>
                                  </p:stCondLst>
                                  <p:childTnLst>
                                    <p:animMotion origin="layout" path="M -0.19245 -2.59259E-6 L 2.08333E-6 -2.59259E-6 " pathEditMode="relative" rAng="0" ptsTypes="AA">
                                      <p:cBhvr>
                                        <p:cTn id="38" dur="750" fill="hold"/>
                                        <p:tgtEl>
                                          <p:spTgt spid="40"/>
                                        </p:tgtEl>
                                        <p:attrNameLst>
                                          <p:attrName>ppt_x</p:attrName>
                                          <p:attrName>ppt_y</p:attrName>
                                        </p:attrNameLst>
                                      </p:cBhvr>
                                      <p:rCtr x="9622" y="0"/>
                                    </p:animMotion>
                                  </p:childTnLst>
                                </p:cTn>
                              </p:par>
                              <p:par>
                                <p:cTn id="39" presetID="63" presetClass="path" presetSubtype="0" accel="50000" decel="50000" fill="hold" nodeType="withEffect">
                                  <p:stCondLst>
                                    <p:cond delay="0"/>
                                  </p:stCondLst>
                                  <p:childTnLst>
                                    <p:animMotion origin="layout" path="M -0.19245 7.40741E-7 L 3.54167E-6 7.40741E-7 " pathEditMode="relative" rAng="0" ptsTypes="AA">
                                      <p:cBhvr>
                                        <p:cTn id="40" dur="750" fill="hold"/>
                                        <p:tgtEl>
                                          <p:spTgt spid="39"/>
                                        </p:tgtEl>
                                        <p:attrNameLst>
                                          <p:attrName>ppt_x</p:attrName>
                                          <p:attrName>ppt_y</p:attrName>
                                        </p:attrNameLst>
                                      </p:cBhvr>
                                      <p:rCtr x="9622" y="0"/>
                                    </p:animMotion>
                                  </p:childTnLst>
                                </p:cTn>
                              </p:par>
                              <p:par>
                                <p:cTn id="41" presetID="10" presetClass="entr" presetSubtype="0" fill="hold" nodeType="withEffect">
                                  <p:stCondLst>
                                    <p:cond delay="50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350"/>
                                        <p:tgtEl>
                                          <p:spTgt spid="48"/>
                                        </p:tgtEl>
                                      </p:cBhvr>
                                    </p:animEffect>
                                  </p:childTnLst>
                                </p:cTn>
                              </p:par>
                              <p:par>
                                <p:cTn id="44" presetID="10" presetClass="entr" presetSubtype="0" fill="hold" grpId="1" nodeType="withEffect">
                                  <p:stCondLst>
                                    <p:cond delay="50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350"/>
                                        <p:tgtEl>
                                          <p:spTgt spid="44"/>
                                        </p:tgtEl>
                                      </p:cBhvr>
                                    </p:animEffect>
                                  </p:childTnLst>
                                </p:cTn>
                              </p:par>
                            </p:childTnLst>
                          </p:cTn>
                        </p:par>
                      </p:childTnLst>
                    </p:cTn>
                  </p:par>
                </p:childTnLst>
              </p:cTn>
              <p:nextCondLst>
                <p:cond evt="onClick" delay="0">
                  <p:tgtEl>
                    <p:spTgt spid="11"/>
                  </p:tgtEl>
                </p:cond>
              </p:nextCondLst>
            </p:seq>
          </p:childTnLst>
        </p:cTn>
      </p:par>
    </p:tnLst>
    <p:bldLst>
      <p:bldP spid="44" grpId="0" animBg="1"/>
      <p:bldP spid="44" grpId="1" animBg="1"/>
      <p:bldP spid="4" grpId="0" animBg="1"/>
      <p:bldP spid="4" grpId="1" animBg="1"/>
      <p:bldP spid="11" grpId="0" animBg="1"/>
      <p:bldP spid="11" grpId="1" animBg="1"/>
      <p:bldP spid="38" grpId="0"/>
      <p:bldP spid="38" grpId="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Rectangle: Top Corners Rounded 43">
            <a:extLst>
              <a:ext uri="{FF2B5EF4-FFF2-40B4-BE49-F238E27FC236}">
                <a16:creationId xmlns:a16="http://schemas.microsoft.com/office/drawing/2014/main" id="{C090EDE2-8705-48E3-8E79-2E24FDA79CA2}"/>
              </a:ext>
            </a:extLst>
          </p:cNvPr>
          <p:cNvSpPr/>
          <p:nvPr/>
        </p:nvSpPr>
        <p:spPr>
          <a:xfrm rot="5400000">
            <a:off x="848139" y="3374645"/>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sp>
        <p:nvSpPr>
          <p:cNvPr id="38" name="TextBox 37">
            <a:extLst>
              <a:ext uri="{FF2B5EF4-FFF2-40B4-BE49-F238E27FC236}">
                <a16:creationId xmlns:a16="http://schemas.microsoft.com/office/drawing/2014/main" id="{C6B67686-9566-4C6D-BC3F-1E7D758FAD54}"/>
              </a:ext>
            </a:extLst>
          </p:cNvPr>
          <p:cNvSpPr txBox="1"/>
          <p:nvPr/>
        </p:nvSpPr>
        <p:spPr>
          <a:xfrm>
            <a:off x="8537662" y="2294672"/>
            <a:ext cx="325547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 the Admin dashboard, the admin can retrieve customer data based on a specific day, month, or year. The second option allows access to real-time customer data</a:t>
            </a:r>
          </a:p>
        </p:txBody>
      </p:sp>
      <p:pic>
        <p:nvPicPr>
          <p:cNvPr id="39" name="Picture 38">
            <a:extLst>
              <a:ext uri="{FF2B5EF4-FFF2-40B4-BE49-F238E27FC236}">
                <a16:creationId xmlns:a16="http://schemas.microsoft.com/office/drawing/2014/main" id="{318E77C8-BAF8-4AE9-A4CB-E212E0464BF4}"/>
              </a:ext>
            </a:extLst>
          </p:cNvPr>
          <p:cNvPicPr/>
          <p:nvPr/>
        </p:nvPicPr>
        <p:blipFill>
          <a:blip r:embed="rId4">
            <a:extLst>
              <a:ext uri="{28A0092B-C50C-407E-A947-70E740481C1C}">
                <a14:useLocalDpi xmlns:a14="http://schemas.microsoft.com/office/drawing/2010/main" val="0"/>
              </a:ext>
            </a:extLst>
          </a:blip>
          <a:stretch>
            <a:fillRect/>
          </a:stretch>
        </p:blipFill>
        <p:spPr>
          <a:xfrm>
            <a:off x="2953002" y="2294672"/>
            <a:ext cx="5075146" cy="2213040"/>
          </a:xfrm>
          <a:prstGeom prst="rect">
            <a:avLst/>
          </a:prstGeom>
        </p:spPr>
      </p:pic>
      <p:grpSp>
        <p:nvGrpSpPr>
          <p:cNvPr id="40" name="Group 39">
            <a:extLst>
              <a:ext uri="{FF2B5EF4-FFF2-40B4-BE49-F238E27FC236}">
                <a16:creationId xmlns:a16="http://schemas.microsoft.com/office/drawing/2014/main" id="{D7396FB9-CB1E-400C-972E-110BDE78A7E7}"/>
              </a:ext>
            </a:extLst>
          </p:cNvPr>
          <p:cNvGrpSpPr/>
          <p:nvPr/>
        </p:nvGrpSpPr>
        <p:grpSpPr>
          <a:xfrm>
            <a:off x="2922780" y="888360"/>
            <a:ext cx="5516451" cy="901081"/>
            <a:chOff x="3961378" y="859627"/>
            <a:chExt cx="5516451" cy="901081"/>
          </a:xfrm>
        </p:grpSpPr>
        <p:sp>
          <p:nvSpPr>
            <p:cNvPr id="41" name="TextBox 40">
              <a:extLst>
                <a:ext uri="{FF2B5EF4-FFF2-40B4-BE49-F238E27FC236}">
                  <a16:creationId xmlns:a16="http://schemas.microsoft.com/office/drawing/2014/main" id="{1A1643E8-5E4B-4008-B19F-7913CE65003E}"/>
                </a:ext>
              </a:extLst>
            </p:cNvPr>
            <p:cNvSpPr txBox="1"/>
            <p:nvPr/>
          </p:nvSpPr>
          <p:spPr>
            <a:xfrm>
              <a:off x="5036458" y="859627"/>
              <a:ext cx="21649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Admin Page</a:t>
              </a:r>
            </a:p>
          </p:txBody>
        </p:sp>
        <p:cxnSp>
          <p:nvCxnSpPr>
            <p:cNvPr id="45" name="Straight Connector 44">
              <a:extLst>
                <a:ext uri="{FF2B5EF4-FFF2-40B4-BE49-F238E27FC236}">
                  <a16:creationId xmlns:a16="http://schemas.microsoft.com/office/drawing/2014/main" id="{F0EC1896-D9F4-426A-9522-DFB2D327E266}"/>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6" name="Picture 45">
            <a:extLst>
              <a:ext uri="{FF2B5EF4-FFF2-40B4-BE49-F238E27FC236}">
                <a16:creationId xmlns:a16="http://schemas.microsoft.com/office/drawing/2014/main" id="{87DB84EE-C266-4F1F-8480-5FC66AEBAB88}"/>
              </a:ext>
            </a:extLst>
          </p:cNvPr>
          <p:cNvPicPr>
            <a:picLocks noChangeAspect="1"/>
          </p:cNvPicPr>
          <p:nvPr/>
        </p:nvPicPr>
        <p:blipFill>
          <a:blip r:embed="rId5"/>
          <a:stretch>
            <a:fillRect/>
          </a:stretch>
        </p:blipFill>
        <p:spPr>
          <a:xfrm>
            <a:off x="3029449" y="621036"/>
            <a:ext cx="1073034" cy="1073034"/>
          </a:xfrm>
          <a:prstGeom prst="rect">
            <a:avLst/>
          </a:prstGeom>
        </p:spPr>
      </p:pic>
      <p:sp>
        <p:nvSpPr>
          <p:cNvPr id="34" name="Rectangle 33">
            <a:hlinkClick r:id="rId6" action="ppaction://hlinksldjump"/>
            <a:extLst>
              <a:ext uri="{FF2B5EF4-FFF2-40B4-BE49-F238E27FC236}">
                <a16:creationId xmlns:a16="http://schemas.microsoft.com/office/drawing/2014/main" id="{1656355B-5EB1-4981-8BD9-D2410972F75C}"/>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0D5EABCC-8A3C-4DF5-B318-6CF3D5B7354F}"/>
              </a:ext>
            </a:extLst>
          </p:cNvPr>
          <p:cNvGrpSpPr/>
          <p:nvPr/>
        </p:nvGrpSpPr>
        <p:grpSpPr>
          <a:xfrm>
            <a:off x="328705" y="830282"/>
            <a:ext cx="1826638" cy="4042145"/>
            <a:chOff x="356120" y="801529"/>
            <a:chExt cx="1826638" cy="4042145"/>
          </a:xfrm>
        </p:grpSpPr>
        <p:pic>
          <p:nvPicPr>
            <p:cNvPr id="47" name="Picture 46">
              <a:extLst>
                <a:ext uri="{FF2B5EF4-FFF2-40B4-BE49-F238E27FC236}">
                  <a16:creationId xmlns:a16="http://schemas.microsoft.com/office/drawing/2014/main" id="{6444034E-9CB6-4B3F-AD79-FAE136C41437}"/>
                </a:ext>
              </a:extLst>
            </p:cNvPr>
            <p:cNvPicPr>
              <a:picLocks noChangeAspect="1"/>
            </p:cNvPicPr>
            <p:nvPr/>
          </p:nvPicPr>
          <p:blipFill>
            <a:blip r:embed="rId5"/>
            <a:stretch>
              <a:fillRect/>
            </a:stretch>
          </p:blipFill>
          <p:spPr>
            <a:xfrm>
              <a:off x="371394" y="4304831"/>
              <a:ext cx="538843" cy="538843"/>
            </a:xfrm>
            <a:prstGeom prst="rect">
              <a:avLst/>
            </a:prstGeom>
          </p:spPr>
        </p:pic>
        <p:sp>
          <p:nvSpPr>
            <p:cNvPr id="48" name="TextBox 47">
              <a:hlinkClick r:id="rId7" action="ppaction://hlinksldjump"/>
              <a:extLst>
                <a:ext uri="{FF2B5EF4-FFF2-40B4-BE49-F238E27FC236}">
                  <a16:creationId xmlns:a16="http://schemas.microsoft.com/office/drawing/2014/main" id="{B1EA16B1-788A-4775-B250-5D846C78FFAC}"/>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49" name="Group 48">
              <a:extLst>
                <a:ext uri="{FF2B5EF4-FFF2-40B4-BE49-F238E27FC236}">
                  <a16:creationId xmlns:a16="http://schemas.microsoft.com/office/drawing/2014/main" id="{832FE2E6-57D5-456E-AFD2-938EA2F46EBC}"/>
                </a:ext>
              </a:extLst>
            </p:cNvPr>
            <p:cNvGrpSpPr/>
            <p:nvPr/>
          </p:nvGrpSpPr>
          <p:grpSpPr>
            <a:xfrm>
              <a:off x="356120" y="801529"/>
              <a:ext cx="1826638" cy="3561301"/>
              <a:chOff x="356120" y="801529"/>
              <a:chExt cx="1826638" cy="3561301"/>
            </a:xfrm>
          </p:grpSpPr>
          <p:grpSp>
            <p:nvGrpSpPr>
              <p:cNvPr id="50" name="Group 49">
                <a:extLst>
                  <a:ext uri="{FF2B5EF4-FFF2-40B4-BE49-F238E27FC236}">
                    <a16:creationId xmlns:a16="http://schemas.microsoft.com/office/drawing/2014/main" id="{06EC777D-0E03-431E-8D60-A73D090846EB}"/>
                  </a:ext>
                </a:extLst>
              </p:cNvPr>
              <p:cNvGrpSpPr/>
              <p:nvPr/>
            </p:nvGrpSpPr>
            <p:grpSpPr>
              <a:xfrm>
                <a:off x="384329" y="801529"/>
                <a:ext cx="1798429" cy="3415969"/>
                <a:chOff x="384329" y="801529"/>
                <a:chExt cx="1798429" cy="3415969"/>
              </a:xfrm>
            </p:grpSpPr>
            <p:sp>
              <p:nvSpPr>
                <p:cNvPr id="52" name="TextBox 51">
                  <a:hlinkClick r:id="rId8" action="ppaction://hlinksldjump"/>
                  <a:extLst>
                    <a:ext uri="{FF2B5EF4-FFF2-40B4-BE49-F238E27FC236}">
                      <a16:creationId xmlns:a16="http://schemas.microsoft.com/office/drawing/2014/main" id="{3E9DD525-E9FB-4CD2-A9EE-4B287594B3CF}"/>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53" name="Group 52">
                  <a:extLst>
                    <a:ext uri="{FF2B5EF4-FFF2-40B4-BE49-F238E27FC236}">
                      <a16:creationId xmlns:a16="http://schemas.microsoft.com/office/drawing/2014/main" id="{AB7AD70B-BBED-4B3D-BB6D-F4825528E18E}"/>
                    </a:ext>
                  </a:extLst>
                </p:cNvPr>
                <p:cNvGrpSpPr/>
                <p:nvPr/>
              </p:nvGrpSpPr>
              <p:grpSpPr>
                <a:xfrm>
                  <a:off x="384329" y="801529"/>
                  <a:ext cx="1798429" cy="2947915"/>
                  <a:chOff x="384329" y="801529"/>
                  <a:chExt cx="1798429" cy="2947915"/>
                </a:xfrm>
              </p:grpSpPr>
              <p:grpSp>
                <p:nvGrpSpPr>
                  <p:cNvPr id="54" name="Group 53">
                    <a:extLst>
                      <a:ext uri="{FF2B5EF4-FFF2-40B4-BE49-F238E27FC236}">
                        <a16:creationId xmlns:a16="http://schemas.microsoft.com/office/drawing/2014/main" id="{CCBBCDF9-4F7C-461C-93BE-31A951BA5271}"/>
                      </a:ext>
                    </a:extLst>
                  </p:cNvPr>
                  <p:cNvGrpSpPr/>
                  <p:nvPr/>
                </p:nvGrpSpPr>
                <p:grpSpPr>
                  <a:xfrm>
                    <a:off x="409469" y="888360"/>
                    <a:ext cx="1773289" cy="2778250"/>
                    <a:chOff x="409469" y="888360"/>
                    <a:chExt cx="1773289" cy="2778250"/>
                  </a:xfrm>
                </p:grpSpPr>
                <p:grpSp>
                  <p:nvGrpSpPr>
                    <p:cNvPr id="57" name="Group 56">
                      <a:extLst>
                        <a:ext uri="{FF2B5EF4-FFF2-40B4-BE49-F238E27FC236}">
                          <a16:creationId xmlns:a16="http://schemas.microsoft.com/office/drawing/2014/main" id="{768A66C3-7C8B-42B8-B927-9316FB396FB0}"/>
                        </a:ext>
                      </a:extLst>
                    </p:cNvPr>
                    <p:cNvGrpSpPr/>
                    <p:nvPr/>
                  </p:nvGrpSpPr>
                  <p:grpSpPr>
                    <a:xfrm>
                      <a:off x="409469" y="888360"/>
                      <a:ext cx="1773289" cy="2778250"/>
                      <a:chOff x="409469" y="888360"/>
                      <a:chExt cx="1773289" cy="2778250"/>
                    </a:xfrm>
                  </p:grpSpPr>
                  <p:grpSp>
                    <p:nvGrpSpPr>
                      <p:cNvPr id="59" name="Group 58">
                        <a:extLst>
                          <a:ext uri="{FF2B5EF4-FFF2-40B4-BE49-F238E27FC236}">
                            <a16:creationId xmlns:a16="http://schemas.microsoft.com/office/drawing/2014/main" id="{8685DA6D-215D-4E26-A8EE-F53986EE6A24}"/>
                          </a:ext>
                        </a:extLst>
                      </p:cNvPr>
                      <p:cNvGrpSpPr/>
                      <p:nvPr/>
                    </p:nvGrpSpPr>
                    <p:grpSpPr>
                      <a:xfrm>
                        <a:off x="479718" y="888360"/>
                        <a:ext cx="1703040" cy="2778250"/>
                        <a:chOff x="500762" y="860759"/>
                        <a:chExt cx="1703040" cy="2778250"/>
                      </a:xfrm>
                    </p:grpSpPr>
                    <p:pic>
                      <p:nvPicPr>
                        <p:cNvPr id="61" name="Picture 60">
                          <a:extLst>
                            <a:ext uri="{FF2B5EF4-FFF2-40B4-BE49-F238E27FC236}">
                              <a16:creationId xmlns:a16="http://schemas.microsoft.com/office/drawing/2014/main" id="{54E8B9A7-DF6B-49BE-B11A-9520C7EBBA76}"/>
                            </a:ext>
                          </a:extLst>
                        </p:cNvPr>
                        <p:cNvPicPr>
                          <a:picLocks noChangeAspect="1"/>
                        </p:cNvPicPr>
                        <p:nvPr/>
                      </p:nvPicPr>
                      <p:blipFill>
                        <a:blip r:embed="rId9"/>
                        <a:stretch>
                          <a:fillRect/>
                        </a:stretch>
                      </p:blipFill>
                      <p:spPr>
                        <a:xfrm>
                          <a:off x="500762" y="1396102"/>
                          <a:ext cx="495767" cy="495767"/>
                        </a:xfrm>
                        <a:prstGeom prst="rect">
                          <a:avLst/>
                        </a:prstGeom>
                      </p:spPr>
                    </p:pic>
                    <p:grpSp>
                      <p:nvGrpSpPr>
                        <p:cNvPr id="62" name="Group 61">
                          <a:extLst>
                            <a:ext uri="{FF2B5EF4-FFF2-40B4-BE49-F238E27FC236}">
                              <a16:creationId xmlns:a16="http://schemas.microsoft.com/office/drawing/2014/main" id="{836CF61F-D322-4FD8-BFF5-D1DF4B480BDA}"/>
                            </a:ext>
                          </a:extLst>
                        </p:cNvPr>
                        <p:cNvGrpSpPr/>
                        <p:nvPr/>
                      </p:nvGrpSpPr>
                      <p:grpSpPr>
                        <a:xfrm>
                          <a:off x="912486" y="860759"/>
                          <a:ext cx="1291316" cy="2778250"/>
                          <a:chOff x="4862285" y="1364342"/>
                          <a:chExt cx="1291316" cy="2778250"/>
                        </a:xfrm>
                      </p:grpSpPr>
                      <p:sp>
                        <p:nvSpPr>
                          <p:cNvPr id="63" name="TextBox 62">
                            <a:hlinkClick r:id="rId6" action="ppaction://hlinksldjump"/>
                            <a:extLst>
                              <a:ext uri="{FF2B5EF4-FFF2-40B4-BE49-F238E27FC236}">
                                <a16:creationId xmlns:a16="http://schemas.microsoft.com/office/drawing/2014/main" id="{561E540E-3605-4056-90F1-1C7DB96B03E3}"/>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64" name="TextBox 63">
                            <a:hlinkClick r:id="rId10" action="ppaction://hlinksldjump"/>
                            <a:extLst>
                              <a:ext uri="{FF2B5EF4-FFF2-40B4-BE49-F238E27FC236}">
                                <a16:creationId xmlns:a16="http://schemas.microsoft.com/office/drawing/2014/main" id="{01F4FA1C-9C95-4DC0-BDFA-487662C36B9B}"/>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65" name="TextBox 64">
                            <a:hlinkClick r:id="rId11" action="ppaction://hlinksldjump"/>
                            <a:extLst>
                              <a:ext uri="{FF2B5EF4-FFF2-40B4-BE49-F238E27FC236}">
                                <a16:creationId xmlns:a16="http://schemas.microsoft.com/office/drawing/2014/main" id="{C7CD67BD-C93F-4E62-87C9-9A2D3445B569}"/>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TextBox 65">
                            <a:hlinkClick r:id="rId12" action="ppaction://hlinksldjump"/>
                            <a:extLst>
                              <a:ext uri="{FF2B5EF4-FFF2-40B4-BE49-F238E27FC236}">
                                <a16:creationId xmlns:a16="http://schemas.microsoft.com/office/drawing/2014/main" id="{D146DA6F-E837-4CAB-B873-150138FB865D}"/>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67" name="TextBox 66">
                            <a:hlinkClick r:id="rId13" action="ppaction://hlinksldjump"/>
                            <a:extLst>
                              <a:ext uri="{FF2B5EF4-FFF2-40B4-BE49-F238E27FC236}">
                                <a16:creationId xmlns:a16="http://schemas.microsoft.com/office/drawing/2014/main" id="{0FAB0709-867D-4B03-8704-74DF954D55B7}"/>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60" name="Picture 59">
                        <a:extLst>
                          <a:ext uri="{FF2B5EF4-FFF2-40B4-BE49-F238E27FC236}">
                            <a16:creationId xmlns:a16="http://schemas.microsoft.com/office/drawing/2014/main" id="{C9AF1F28-5878-478C-9431-CE44462747BE}"/>
                          </a:ext>
                        </a:extLst>
                      </p:cNvPr>
                      <p:cNvPicPr>
                        <a:picLocks noChangeAspect="1"/>
                      </p:cNvPicPr>
                      <p:nvPr/>
                    </p:nvPicPr>
                    <p:blipFill>
                      <a:blip r:embed="rId14"/>
                      <a:stretch>
                        <a:fillRect/>
                      </a:stretch>
                    </p:blipFill>
                    <p:spPr>
                      <a:xfrm>
                        <a:off x="409469" y="2010664"/>
                        <a:ext cx="535933" cy="535933"/>
                      </a:xfrm>
                      <a:prstGeom prst="rect">
                        <a:avLst/>
                      </a:prstGeom>
                    </p:spPr>
                  </p:pic>
                </p:grpSp>
                <p:pic>
                  <p:nvPicPr>
                    <p:cNvPr id="58" name="Picture 57">
                      <a:extLst>
                        <a:ext uri="{FF2B5EF4-FFF2-40B4-BE49-F238E27FC236}">
                          <a16:creationId xmlns:a16="http://schemas.microsoft.com/office/drawing/2014/main" id="{F915A5B5-5F3F-4C41-B21B-7A6D00B15C70}"/>
                        </a:ext>
                      </a:extLst>
                    </p:cNvPr>
                    <p:cNvPicPr>
                      <a:picLocks noChangeAspect="1"/>
                    </p:cNvPicPr>
                    <p:nvPr/>
                  </p:nvPicPr>
                  <p:blipFill>
                    <a:blip r:embed="rId15"/>
                    <a:stretch>
                      <a:fillRect/>
                    </a:stretch>
                  </p:blipFill>
                  <p:spPr>
                    <a:xfrm>
                      <a:off x="479718" y="2628945"/>
                      <a:ext cx="443454" cy="443454"/>
                    </a:xfrm>
                    <a:prstGeom prst="rect">
                      <a:avLst/>
                    </a:prstGeom>
                  </p:spPr>
                </p:pic>
              </p:grpSp>
              <p:pic>
                <p:nvPicPr>
                  <p:cNvPr id="55" name="Picture 54">
                    <a:extLst>
                      <a:ext uri="{FF2B5EF4-FFF2-40B4-BE49-F238E27FC236}">
                        <a16:creationId xmlns:a16="http://schemas.microsoft.com/office/drawing/2014/main" id="{00AE40CF-F4B8-4E77-B2CD-92102D6B250C}"/>
                      </a:ext>
                    </a:extLst>
                  </p:cNvPr>
                  <p:cNvPicPr>
                    <a:picLocks noChangeAspect="1"/>
                  </p:cNvPicPr>
                  <p:nvPr/>
                </p:nvPicPr>
                <p:blipFill>
                  <a:blip r:embed="rId16"/>
                  <a:stretch>
                    <a:fillRect/>
                  </a:stretch>
                </p:blipFill>
                <p:spPr>
                  <a:xfrm>
                    <a:off x="460082" y="801529"/>
                    <a:ext cx="482725" cy="482725"/>
                  </a:xfrm>
                  <a:prstGeom prst="rect">
                    <a:avLst/>
                  </a:prstGeom>
                </p:spPr>
              </p:pic>
              <p:pic>
                <p:nvPicPr>
                  <p:cNvPr id="56" name="Picture 55">
                    <a:extLst>
                      <a:ext uri="{FF2B5EF4-FFF2-40B4-BE49-F238E27FC236}">
                        <a16:creationId xmlns:a16="http://schemas.microsoft.com/office/drawing/2014/main" id="{9CEFA4A9-0A84-48FC-A847-F0EC1EEA2AC9}"/>
                      </a:ext>
                    </a:extLst>
                  </p:cNvPr>
                  <p:cNvPicPr>
                    <a:picLocks noChangeAspect="1"/>
                  </p:cNvPicPr>
                  <p:nvPr/>
                </p:nvPicPr>
                <p:blipFill>
                  <a:blip r:embed="rId17"/>
                  <a:stretch>
                    <a:fillRect/>
                  </a:stretch>
                </p:blipFill>
                <p:spPr>
                  <a:xfrm>
                    <a:off x="384329" y="3210601"/>
                    <a:ext cx="538843" cy="538843"/>
                  </a:xfrm>
                  <a:prstGeom prst="rect">
                    <a:avLst/>
                  </a:prstGeom>
                </p:spPr>
              </p:pic>
            </p:grpSp>
          </p:grpSp>
          <p:pic>
            <p:nvPicPr>
              <p:cNvPr id="51" name="Picture 50">
                <a:extLst>
                  <a:ext uri="{FF2B5EF4-FFF2-40B4-BE49-F238E27FC236}">
                    <a16:creationId xmlns:a16="http://schemas.microsoft.com/office/drawing/2014/main" id="{03B60BFB-21B4-484C-9DE6-8A0783714129}"/>
                  </a:ext>
                </a:extLst>
              </p:cNvPr>
              <p:cNvPicPr>
                <a:picLocks noChangeAspect="1"/>
              </p:cNvPicPr>
              <p:nvPr/>
            </p:nvPicPr>
            <p:blipFill>
              <a:blip r:embed="rId18"/>
              <a:stretch>
                <a:fillRect/>
              </a:stretch>
            </p:blipFill>
            <p:spPr>
              <a:xfrm>
                <a:off x="356120" y="3720198"/>
                <a:ext cx="642632" cy="642632"/>
              </a:xfrm>
              <a:prstGeom prst="rect">
                <a:avLst/>
              </a:prstGeom>
            </p:spPr>
          </p:pic>
        </p:grpSp>
      </p:grpSp>
      <p:sp>
        <p:nvSpPr>
          <p:cNvPr id="36" name="Freeform: Shape 35" descr="Close">
            <a:hlinkClick r:id="rId19" action="ppaction://hlinksldjump"/>
            <a:extLst>
              <a:ext uri="{FF2B5EF4-FFF2-40B4-BE49-F238E27FC236}">
                <a16:creationId xmlns:a16="http://schemas.microsoft.com/office/drawing/2014/main" id="{1CD2073B-F69D-4A1E-B0A4-5665F9333DE4}"/>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400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grpId="0" nodeType="withEffect">
                                  <p:stCondLst>
                                    <p:cond delay="0"/>
                                  </p:stCondLst>
                                  <p:childTnLst>
                                    <p:animMotion origin="layout" path="M -3.95833E-6 0 L -0.19244 0 " pathEditMode="relative" rAng="0" ptsTypes="AA">
                                      <p:cBhvr>
                                        <p:cTn id="10" dur="750" fill="hold"/>
                                        <p:tgtEl>
                                          <p:spTgt spid="38"/>
                                        </p:tgtEl>
                                        <p:attrNameLst>
                                          <p:attrName>ppt_x</p:attrName>
                                          <p:attrName>ppt_y</p:attrName>
                                        </p:attrNameLst>
                                      </p:cBhvr>
                                      <p:rCtr x="-9622" y="0"/>
                                    </p:animMotion>
                                  </p:childTnLst>
                                </p:cTn>
                              </p:par>
                              <p:par>
                                <p:cTn id="11" presetID="35" presetClass="path" presetSubtype="0" accel="50000" decel="50000" fill="hold" nodeType="withEffect">
                                  <p:stCondLst>
                                    <p:cond delay="0"/>
                                  </p:stCondLst>
                                  <p:childTnLst>
                                    <p:animMotion origin="layout" path="M 2.08333E-6 -2.59259E-6 L -0.19245 -2.59259E-6 " pathEditMode="relative" rAng="0" ptsTypes="AA">
                                      <p:cBhvr>
                                        <p:cTn id="12" dur="750" fill="hold"/>
                                        <p:tgtEl>
                                          <p:spTgt spid="40"/>
                                        </p:tgtEl>
                                        <p:attrNameLst>
                                          <p:attrName>ppt_x</p:attrName>
                                          <p:attrName>ppt_y</p:attrName>
                                        </p:attrNameLst>
                                      </p:cBhvr>
                                      <p:rCtr x="-9622" y="0"/>
                                    </p:animMotion>
                                  </p:childTnLst>
                                </p:cTn>
                              </p:par>
                              <p:par>
                                <p:cTn id="13" presetID="35" presetClass="path" presetSubtype="0" accel="50000" decel="50000" fill="hold" nodeType="withEffect">
                                  <p:stCondLst>
                                    <p:cond delay="0"/>
                                  </p:stCondLst>
                                  <p:childTnLst>
                                    <p:animMotion origin="layout" path="M 2.08333E-6 -2.59259E-6 L -0.19245 -2.59259E-6 " pathEditMode="relative" rAng="0" ptsTypes="AA">
                                      <p:cBhvr>
                                        <p:cTn id="14" dur="750" fill="hold"/>
                                        <p:tgtEl>
                                          <p:spTgt spid="46"/>
                                        </p:tgtEl>
                                        <p:attrNameLst>
                                          <p:attrName>ppt_x</p:attrName>
                                          <p:attrName>ppt_y</p:attrName>
                                        </p:attrNameLst>
                                      </p:cBhvr>
                                      <p:rCtr x="-9622" y="0"/>
                                    </p:animMotion>
                                  </p:childTnLst>
                                </p:cTn>
                              </p:par>
                              <p:par>
                                <p:cTn id="15" presetID="35" presetClass="path" presetSubtype="0" accel="50000" decel="50000" fill="hold" nodeType="withEffect">
                                  <p:stCondLst>
                                    <p:cond delay="0"/>
                                  </p:stCondLst>
                                  <p:childTnLst>
                                    <p:animMotion origin="layout" path="M -4.16667E-7 -3.33333E-6 L -0.19245 -3.33333E-6 " pathEditMode="relative" rAng="0" ptsTypes="AA">
                                      <p:cBhvr>
                                        <p:cTn id="16" dur="750" fill="hold"/>
                                        <p:tgtEl>
                                          <p:spTgt spid="39"/>
                                        </p:tgtEl>
                                        <p:attrNameLst>
                                          <p:attrName>ppt_x</p:attrName>
                                          <p:attrName>ppt_y</p:attrName>
                                        </p:attrNameLst>
                                      </p:cBhvr>
                                      <p:rCtr x="-9622" y="0"/>
                                    </p:animMotion>
                                  </p:childTnLst>
                                </p:cTn>
                              </p:par>
                              <p:par>
                                <p:cTn id="17" presetID="10" presetClass="exit" presetSubtype="0" fill="hold" nodeType="withEffect">
                                  <p:stCondLst>
                                    <p:cond delay="0"/>
                                  </p:stCondLst>
                                  <p:childTnLst>
                                    <p:animEffect transition="out" filter="fade">
                                      <p:cBhvr>
                                        <p:cTn id="18" dur="250"/>
                                        <p:tgtEl>
                                          <p:spTgt spid="43"/>
                                        </p:tgtEl>
                                      </p:cBhvr>
                                    </p:animEffect>
                                    <p:set>
                                      <p:cBhvr>
                                        <p:cTn id="19" dur="1" fill="hold">
                                          <p:stCondLst>
                                            <p:cond delay="249"/>
                                          </p:stCondLst>
                                        </p:cTn>
                                        <p:tgtEl>
                                          <p:spTgt spid="4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50"/>
                                        <p:tgtEl>
                                          <p:spTgt spid="44"/>
                                        </p:tgtEl>
                                      </p:cBhvr>
                                    </p:animEffect>
                                    <p:set>
                                      <p:cBhvr>
                                        <p:cTn id="22" dur="1" fill="hold">
                                          <p:stCondLst>
                                            <p:cond delay="249"/>
                                          </p:stCondLst>
                                        </p:cTn>
                                        <p:tgtEl>
                                          <p:spTgt spid="4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1" nodeType="clickEffect">
                                  <p:stCondLst>
                                    <p:cond delay="0"/>
                                  </p:stCondLst>
                                  <p:childTnLst>
                                    <p:animMotion origin="layout" path="M -0.19245 -2.96296E-6 L 1.45833E-6 -2.96296E-6 " pathEditMode="relative" rAng="0" ptsTypes="AA">
                                      <p:cBhvr>
                                        <p:cTn id="26" dur="750" fill="hold"/>
                                        <p:tgtEl>
                                          <p:spTgt spid="4"/>
                                        </p:tgtEl>
                                        <p:attrNameLst>
                                          <p:attrName>ppt_x</p:attrName>
                                          <p:attrName>ppt_y</p:attrName>
                                        </p:attrNameLst>
                                      </p:cBhvr>
                                      <p:rCtr x="9570" y="0"/>
                                    </p:animMotion>
                                  </p:childTnLst>
                                </p:cTn>
                              </p:par>
                              <p:par>
                                <p:cTn id="27" presetID="63" presetClass="path" presetSubtype="0" accel="50000" decel="50000" fill="hold" grpId="1" nodeType="withEffect">
                                  <p:stCondLst>
                                    <p:cond delay="0"/>
                                  </p:stCondLst>
                                  <p:childTnLst>
                                    <p:animMotion origin="layout" path="M -0.19245 -2.96296E-6 L 1.45833E-6 -2.96296E-6 " pathEditMode="relative" rAng="0" ptsTypes="AA">
                                      <p:cBhvr>
                                        <p:cTn id="28" dur="750" fill="hold"/>
                                        <p:tgtEl>
                                          <p:spTgt spid="11"/>
                                        </p:tgtEl>
                                        <p:attrNameLst>
                                          <p:attrName>ppt_x</p:attrName>
                                          <p:attrName>ppt_y</p:attrName>
                                        </p:attrNameLst>
                                      </p:cBhvr>
                                      <p:rCtr x="9570" y="0"/>
                                    </p:animMotion>
                                  </p:childTnLst>
                                </p:cTn>
                              </p:par>
                              <p:par>
                                <p:cTn id="29" presetID="63" presetClass="path" presetSubtype="0" accel="50000" decel="50000" fill="hold" grpId="1" nodeType="withEffect">
                                  <p:stCondLst>
                                    <p:cond delay="0"/>
                                  </p:stCondLst>
                                  <p:childTnLst>
                                    <p:animMotion origin="layout" path="M -0.19244 0 L -3.95833E-6 0 " pathEditMode="relative" rAng="0" ptsTypes="AA">
                                      <p:cBhvr>
                                        <p:cTn id="30" dur="750" fill="hold"/>
                                        <p:tgtEl>
                                          <p:spTgt spid="38"/>
                                        </p:tgtEl>
                                        <p:attrNameLst>
                                          <p:attrName>ppt_x</p:attrName>
                                          <p:attrName>ppt_y</p:attrName>
                                        </p:attrNameLst>
                                      </p:cBhvr>
                                      <p:rCtr x="9622" y="0"/>
                                    </p:animMotion>
                                  </p:childTnLst>
                                </p:cTn>
                              </p:par>
                              <p:par>
                                <p:cTn id="31" presetID="63" presetClass="path" presetSubtype="0" accel="50000" decel="50000" fill="hold" nodeType="withEffect">
                                  <p:stCondLst>
                                    <p:cond delay="0"/>
                                  </p:stCondLst>
                                  <p:childTnLst>
                                    <p:animMotion origin="layout" path="M -0.19245 -2.59259E-6 L 2.08333E-6 -2.59259E-6 " pathEditMode="relative" rAng="0" ptsTypes="AA">
                                      <p:cBhvr>
                                        <p:cTn id="32" dur="750" fill="hold"/>
                                        <p:tgtEl>
                                          <p:spTgt spid="40"/>
                                        </p:tgtEl>
                                        <p:attrNameLst>
                                          <p:attrName>ppt_x</p:attrName>
                                          <p:attrName>ppt_y</p:attrName>
                                        </p:attrNameLst>
                                      </p:cBhvr>
                                      <p:rCtr x="9622" y="0"/>
                                    </p:animMotion>
                                  </p:childTnLst>
                                </p:cTn>
                              </p:par>
                              <p:par>
                                <p:cTn id="33" presetID="63" presetClass="path" presetSubtype="0" accel="50000" decel="50000" fill="hold" nodeType="withEffect">
                                  <p:stCondLst>
                                    <p:cond delay="0"/>
                                  </p:stCondLst>
                                  <p:childTnLst>
                                    <p:animMotion origin="layout" path="M -0.19245 -2.59259E-6 L 2.08333E-6 -2.59259E-6 " pathEditMode="relative" rAng="0" ptsTypes="AA">
                                      <p:cBhvr>
                                        <p:cTn id="34" dur="750" fill="hold"/>
                                        <p:tgtEl>
                                          <p:spTgt spid="46"/>
                                        </p:tgtEl>
                                        <p:attrNameLst>
                                          <p:attrName>ppt_x</p:attrName>
                                          <p:attrName>ppt_y</p:attrName>
                                        </p:attrNameLst>
                                      </p:cBhvr>
                                      <p:rCtr x="9622" y="0"/>
                                    </p:animMotion>
                                  </p:childTnLst>
                                </p:cTn>
                              </p:par>
                              <p:par>
                                <p:cTn id="35" presetID="63" presetClass="path" presetSubtype="0" accel="50000" decel="50000" fill="hold" nodeType="withEffect">
                                  <p:stCondLst>
                                    <p:cond delay="0"/>
                                  </p:stCondLst>
                                  <p:childTnLst>
                                    <p:animMotion origin="layout" path="M -0.19245 -3.33333E-6 L -4.16667E-7 -3.33333E-6 " pathEditMode="relative" rAng="0" ptsTypes="AA">
                                      <p:cBhvr>
                                        <p:cTn id="36" dur="750" fill="hold"/>
                                        <p:tgtEl>
                                          <p:spTgt spid="39"/>
                                        </p:tgtEl>
                                        <p:attrNameLst>
                                          <p:attrName>ppt_x</p:attrName>
                                          <p:attrName>ppt_y</p:attrName>
                                        </p:attrNameLst>
                                      </p:cBhvr>
                                      <p:rCtr x="9622" y="0"/>
                                    </p:animMotion>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350"/>
                                        <p:tgtEl>
                                          <p:spTgt spid="43"/>
                                        </p:tgtEl>
                                      </p:cBhvr>
                                    </p:animEffect>
                                  </p:childTnLst>
                                </p:cTn>
                              </p:par>
                              <p:par>
                                <p:cTn id="40" presetID="10" presetClass="entr" presetSubtype="0" fill="hold" grpId="1" nodeType="withEffect">
                                  <p:stCondLst>
                                    <p:cond delay="50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350"/>
                                        <p:tgtEl>
                                          <p:spTgt spid="44"/>
                                        </p:tgtEl>
                                      </p:cBhvr>
                                    </p:animEffect>
                                  </p:childTnLst>
                                </p:cTn>
                              </p:par>
                            </p:childTnLst>
                          </p:cTn>
                        </p:par>
                      </p:childTnLst>
                    </p:cTn>
                  </p:par>
                </p:childTnLst>
              </p:cTn>
              <p:nextCondLst>
                <p:cond evt="onClick" delay="0">
                  <p:tgtEl>
                    <p:spTgt spid="11"/>
                  </p:tgtEl>
                </p:cond>
              </p:nextCondLst>
            </p:seq>
          </p:childTnLst>
        </p:cTn>
      </p:par>
    </p:tnLst>
    <p:bldLst>
      <p:bldP spid="44" grpId="0" animBg="1"/>
      <p:bldP spid="44" grpId="1" animBg="1"/>
      <p:bldP spid="4" grpId="0" animBg="1"/>
      <p:bldP spid="4" grpId="1" animBg="1"/>
      <p:bldP spid="11" grpId="0" animBg="1"/>
      <p:bldP spid="11" grpId="1" animBg="1"/>
      <p:bldP spid="38" grpId="0"/>
      <p:bldP spid="38" grpId="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Rectangle: Top Corners Rounded 43">
            <a:extLst>
              <a:ext uri="{FF2B5EF4-FFF2-40B4-BE49-F238E27FC236}">
                <a16:creationId xmlns:a16="http://schemas.microsoft.com/office/drawing/2014/main" id="{C090EDE2-8705-48E3-8E79-2E24FDA79CA2}"/>
              </a:ext>
            </a:extLst>
          </p:cNvPr>
          <p:cNvSpPr/>
          <p:nvPr/>
        </p:nvSpPr>
        <p:spPr>
          <a:xfrm rot="5400000">
            <a:off x="848139" y="3374645"/>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pic>
        <p:nvPicPr>
          <p:cNvPr id="40" name="Picture 39">
            <a:extLst>
              <a:ext uri="{FF2B5EF4-FFF2-40B4-BE49-F238E27FC236}">
                <a16:creationId xmlns:a16="http://schemas.microsoft.com/office/drawing/2014/main" id="{96A94F89-9124-4B5A-AB5E-9AF1388324C6}"/>
              </a:ext>
            </a:extLst>
          </p:cNvPr>
          <p:cNvPicPr/>
          <p:nvPr/>
        </p:nvPicPr>
        <p:blipFill>
          <a:blip r:embed="rId4">
            <a:extLst>
              <a:ext uri="{28A0092B-C50C-407E-A947-70E740481C1C}">
                <a14:useLocalDpi xmlns:a14="http://schemas.microsoft.com/office/drawing/2010/main" val="0"/>
              </a:ext>
            </a:extLst>
          </a:blip>
          <a:stretch>
            <a:fillRect/>
          </a:stretch>
        </p:blipFill>
        <p:spPr>
          <a:xfrm>
            <a:off x="2965937" y="1846135"/>
            <a:ext cx="4503232" cy="4957164"/>
          </a:xfrm>
          <a:prstGeom prst="rect">
            <a:avLst/>
          </a:prstGeom>
        </p:spPr>
      </p:pic>
      <p:pic>
        <p:nvPicPr>
          <p:cNvPr id="41" name="Picture 40">
            <a:extLst>
              <a:ext uri="{FF2B5EF4-FFF2-40B4-BE49-F238E27FC236}">
                <a16:creationId xmlns:a16="http://schemas.microsoft.com/office/drawing/2014/main" id="{7A5D3111-0B5A-4128-A17F-9622FC51B071}"/>
              </a:ext>
            </a:extLst>
          </p:cNvPr>
          <p:cNvPicPr/>
          <p:nvPr/>
        </p:nvPicPr>
        <p:blipFill>
          <a:blip r:embed="rId5">
            <a:extLst>
              <a:ext uri="{28A0092B-C50C-407E-A947-70E740481C1C}">
                <a14:useLocalDpi xmlns:a14="http://schemas.microsoft.com/office/drawing/2010/main" val="0"/>
              </a:ext>
            </a:extLst>
          </a:blip>
          <a:stretch>
            <a:fillRect/>
          </a:stretch>
        </p:blipFill>
        <p:spPr>
          <a:xfrm>
            <a:off x="7747465" y="3041095"/>
            <a:ext cx="5897880" cy="1874520"/>
          </a:xfrm>
          <a:prstGeom prst="rect">
            <a:avLst/>
          </a:prstGeom>
        </p:spPr>
      </p:pic>
      <p:grpSp>
        <p:nvGrpSpPr>
          <p:cNvPr id="46" name="Group 45">
            <a:extLst>
              <a:ext uri="{FF2B5EF4-FFF2-40B4-BE49-F238E27FC236}">
                <a16:creationId xmlns:a16="http://schemas.microsoft.com/office/drawing/2014/main" id="{A01B8AE7-C29C-42E5-8BE0-29F7795E8F11}"/>
              </a:ext>
            </a:extLst>
          </p:cNvPr>
          <p:cNvGrpSpPr/>
          <p:nvPr/>
        </p:nvGrpSpPr>
        <p:grpSpPr>
          <a:xfrm>
            <a:off x="2922780" y="888360"/>
            <a:ext cx="5516451" cy="901081"/>
            <a:chOff x="3961378" y="859627"/>
            <a:chExt cx="5516451" cy="901081"/>
          </a:xfrm>
        </p:grpSpPr>
        <p:sp>
          <p:nvSpPr>
            <p:cNvPr id="47" name="TextBox 46">
              <a:extLst>
                <a:ext uri="{FF2B5EF4-FFF2-40B4-BE49-F238E27FC236}">
                  <a16:creationId xmlns:a16="http://schemas.microsoft.com/office/drawing/2014/main" id="{D84C375C-B175-4268-8B24-A5C3762D1361}"/>
                </a:ext>
              </a:extLst>
            </p:cNvPr>
            <p:cNvSpPr txBox="1"/>
            <p:nvPr/>
          </p:nvSpPr>
          <p:spPr>
            <a:xfrm>
              <a:off x="5036458" y="859627"/>
              <a:ext cx="21649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Admin Page</a:t>
              </a:r>
            </a:p>
          </p:txBody>
        </p:sp>
        <p:cxnSp>
          <p:nvCxnSpPr>
            <p:cNvPr id="48" name="Straight Connector 47">
              <a:extLst>
                <a:ext uri="{FF2B5EF4-FFF2-40B4-BE49-F238E27FC236}">
                  <a16:creationId xmlns:a16="http://schemas.microsoft.com/office/drawing/2014/main" id="{D3E607F4-38E9-4214-9CAE-9DB375B3E746}"/>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9" name="Picture 48">
            <a:extLst>
              <a:ext uri="{FF2B5EF4-FFF2-40B4-BE49-F238E27FC236}">
                <a16:creationId xmlns:a16="http://schemas.microsoft.com/office/drawing/2014/main" id="{16FFB190-0C59-449C-90B1-60F7DDF1E1A3}"/>
              </a:ext>
            </a:extLst>
          </p:cNvPr>
          <p:cNvPicPr>
            <a:picLocks noChangeAspect="1"/>
          </p:cNvPicPr>
          <p:nvPr/>
        </p:nvPicPr>
        <p:blipFill>
          <a:blip r:embed="rId6"/>
          <a:stretch>
            <a:fillRect/>
          </a:stretch>
        </p:blipFill>
        <p:spPr>
          <a:xfrm>
            <a:off x="3029449" y="621036"/>
            <a:ext cx="1073034" cy="1073034"/>
          </a:xfrm>
          <a:prstGeom prst="rect">
            <a:avLst/>
          </a:prstGeom>
        </p:spPr>
      </p:pic>
      <p:sp>
        <p:nvSpPr>
          <p:cNvPr id="34" name="Rectangle 33">
            <a:hlinkClick r:id="rId7" action="ppaction://hlinksldjump"/>
            <a:extLst>
              <a:ext uri="{FF2B5EF4-FFF2-40B4-BE49-F238E27FC236}">
                <a16:creationId xmlns:a16="http://schemas.microsoft.com/office/drawing/2014/main" id="{37F70164-57E6-4B0C-B923-426FF1A3C83E}"/>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357E8B3-3B3C-484D-8EA0-5A92CD5AB7BA}"/>
              </a:ext>
            </a:extLst>
          </p:cNvPr>
          <p:cNvGrpSpPr/>
          <p:nvPr/>
        </p:nvGrpSpPr>
        <p:grpSpPr>
          <a:xfrm>
            <a:off x="328705" y="830282"/>
            <a:ext cx="1826638" cy="4042145"/>
            <a:chOff x="356120" y="801529"/>
            <a:chExt cx="1826638" cy="4042145"/>
          </a:xfrm>
        </p:grpSpPr>
        <p:pic>
          <p:nvPicPr>
            <p:cNvPr id="39" name="Picture 38">
              <a:extLst>
                <a:ext uri="{FF2B5EF4-FFF2-40B4-BE49-F238E27FC236}">
                  <a16:creationId xmlns:a16="http://schemas.microsoft.com/office/drawing/2014/main" id="{8A1A9CB1-EC49-4849-A552-0D3EB0084287}"/>
                </a:ext>
              </a:extLst>
            </p:cNvPr>
            <p:cNvPicPr>
              <a:picLocks noChangeAspect="1"/>
            </p:cNvPicPr>
            <p:nvPr/>
          </p:nvPicPr>
          <p:blipFill>
            <a:blip r:embed="rId6"/>
            <a:stretch>
              <a:fillRect/>
            </a:stretch>
          </p:blipFill>
          <p:spPr>
            <a:xfrm>
              <a:off x="371394" y="4304831"/>
              <a:ext cx="538843" cy="538843"/>
            </a:xfrm>
            <a:prstGeom prst="rect">
              <a:avLst/>
            </a:prstGeom>
          </p:spPr>
        </p:pic>
        <p:sp>
          <p:nvSpPr>
            <p:cNvPr id="43" name="TextBox 42">
              <a:hlinkClick r:id="rId8" action="ppaction://hlinksldjump"/>
              <a:extLst>
                <a:ext uri="{FF2B5EF4-FFF2-40B4-BE49-F238E27FC236}">
                  <a16:creationId xmlns:a16="http://schemas.microsoft.com/office/drawing/2014/main" id="{E58DEED3-B8BF-4C34-87DF-DEA9A62579F6}"/>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45" name="Group 44">
              <a:extLst>
                <a:ext uri="{FF2B5EF4-FFF2-40B4-BE49-F238E27FC236}">
                  <a16:creationId xmlns:a16="http://schemas.microsoft.com/office/drawing/2014/main" id="{F304458E-8D38-48D8-B09A-13DB6FA70539}"/>
                </a:ext>
              </a:extLst>
            </p:cNvPr>
            <p:cNvGrpSpPr/>
            <p:nvPr/>
          </p:nvGrpSpPr>
          <p:grpSpPr>
            <a:xfrm>
              <a:off x="356120" y="801529"/>
              <a:ext cx="1826638" cy="3561301"/>
              <a:chOff x="356120" y="801529"/>
              <a:chExt cx="1826638" cy="3561301"/>
            </a:xfrm>
          </p:grpSpPr>
          <p:grpSp>
            <p:nvGrpSpPr>
              <p:cNvPr id="50" name="Group 49">
                <a:extLst>
                  <a:ext uri="{FF2B5EF4-FFF2-40B4-BE49-F238E27FC236}">
                    <a16:creationId xmlns:a16="http://schemas.microsoft.com/office/drawing/2014/main" id="{751D5402-D313-4A98-87A6-2DDE6C848A7B}"/>
                  </a:ext>
                </a:extLst>
              </p:cNvPr>
              <p:cNvGrpSpPr/>
              <p:nvPr/>
            </p:nvGrpSpPr>
            <p:grpSpPr>
              <a:xfrm>
                <a:off x="384329" y="801529"/>
                <a:ext cx="1798429" cy="3415969"/>
                <a:chOff x="384329" y="801529"/>
                <a:chExt cx="1798429" cy="3415969"/>
              </a:xfrm>
            </p:grpSpPr>
            <p:sp>
              <p:nvSpPr>
                <p:cNvPr id="52" name="TextBox 51">
                  <a:hlinkClick r:id="rId9" action="ppaction://hlinksldjump"/>
                  <a:extLst>
                    <a:ext uri="{FF2B5EF4-FFF2-40B4-BE49-F238E27FC236}">
                      <a16:creationId xmlns:a16="http://schemas.microsoft.com/office/drawing/2014/main" id="{277BA803-0805-4B5D-A8F0-BEE69176BED1}"/>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53" name="Group 52">
                  <a:extLst>
                    <a:ext uri="{FF2B5EF4-FFF2-40B4-BE49-F238E27FC236}">
                      <a16:creationId xmlns:a16="http://schemas.microsoft.com/office/drawing/2014/main" id="{1FC29D19-0BC4-4AEC-BCFE-7A2EAF24D703}"/>
                    </a:ext>
                  </a:extLst>
                </p:cNvPr>
                <p:cNvGrpSpPr/>
                <p:nvPr/>
              </p:nvGrpSpPr>
              <p:grpSpPr>
                <a:xfrm>
                  <a:off x="384329" y="801529"/>
                  <a:ext cx="1798429" cy="2947915"/>
                  <a:chOff x="384329" y="801529"/>
                  <a:chExt cx="1798429" cy="2947915"/>
                </a:xfrm>
              </p:grpSpPr>
              <p:grpSp>
                <p:nvGrpSpPr>
                  <p:cNvPr id="54" name="Group 53">
                    <a:extLst>
                      <a:ext uri="{FF2B5EF4-FFF2-40B4-BE49-F238E27FC236}">
                        <a16:creationId xmlns:a16="http://schemas.microsoft.com/office/drawing/2014/main" id="{8B748D29-2758-4FB3-85F7-07DB4F2D82C9}"/>
                      </a:ext>
                    </a:extLst>
                  </p:cNvPr>
                  <p:cNvGrpSpPr/>
                  <p:nvPr/>
                </p:nvGrpSpPr>
                <p:grpSpPr>
                  <a:xfrm>
                    <a:off x="409469" y="888360"/>
                    <a:ext cx="1773289" cy="2778250"/>
                    <a:chOff x="409469" y="888360"/>
                    <a:chExt cx="1773289" cy="2778250"/>
                  </a:xfrm>
                </p:grpSpPr>
                <p:grpSp>
                  <p:nvGrpSpPr>
                    <p:cNvPr id="57" name="Group 56">
                      <a:extLst>
                        <a:ext uri="{FF2B5EF4-FFF2-40B4-BE49-F238E27FC236}">
                          <a16:creationId xmlns:a16="http://schemas.microsoft.com/office/drawing/2014/main" id="{BE3FBC7B-953E-4B88-A81A-13C687E55E18}"/>
                        </a:ext>
                      </a:extLst>
                    </p:cNvPr>
                    <p:cNvGrpSpPr/>
                    <p:nvPr/>
                  </p:nvGrpSpPr>
                  <p:grpSpPr>
                    <a:xfrm>
                      <a:off x="409469" y="888360"/>
                      <a:ext cx="1773289" cy="2778250"/>
                      <a:chOff x="409469" y="888360"/>
                      <a:chExt cx="1773289" cy="2778250"/>
                    </a:xfrm>
                  </p:grpSpPr>
                  <p:grpSp>
                    <p:nvGrpSpPr>
                      <p:cNvPr id="59" name="Group 58">
                        <a:extLst>
                          <a:ext uri="{FF2B5EF4-FFF2-40B4-BE49-F238E27FC236}">
                            <a16:creationId xmlns:a16="http://schemas.microsoft.com/office/drawing/2014/main" id="{D8C59EBE-A079-4FBF-97AD-27DA27A8A3AB}"/>
                          </a:ext>
                        </a:extLst>
                      </p:cNvPr>
                      <p:cNvGrpSpPr/>
                      <p:nvPr/>
                    </p:nvGrpSpPr>
                    <p:grpSpPr>
                      <a:xfrm>
                        <a:off x="479718" y="888360"/>
                        <a:ext cx="1703040" cy="2778250"/>
                        <a:chOff x="500762" y="860759"/>
                        <a:chExt cx="1703040" cy="2778250"/>
                      </a:xfrm>
                    </p:grpSpPr>
                    <p:pic>
                      <p:nvPicPr>
                        <p:cNvPr id="61" name="Picture 60">
                          <a:extLst>
                            <a:ext uri="{FF2B5EF4-FFF2-40B4-BE49-F238E27FC236}">
                              <a16:creationId xmlns:a16="http://schemas.microsoft.com/office/drawing/2014/main" id="{BA0F7C5E-F3A6-4E8B-B351-79C003379252}"/>
                            </a:ext>
                          </a:extLst>
                        </p:cNvPr>
                        <p:cNvPicPr>
                          <a:picLocks noChangeAspect="1"/>
                        </p:cNvPicPr>
                        <p:nvPr/>
                      </p:nvPicPr>
                      <p:blipFill>
                        <a:blip r:embed="rId10"/>
                        <a:stretch>
                          <a:fillRect/>
                        </a:stretch>
                      </p:blipFill>
                      <p:spPr>
                        <a:xfrm>
                          <a:off x="500762" y="1396102"/>
                          <a:ext cx="495767" cy="495767"/>
                        </a:xfrm>
                        <a:prstGeom prst="rect">
                          <a:avLst/>
                        </a:prstGeom>
                      </p:spPr>
                    </p:pic>
                    <p:grpSp>
                      <p:nvGrpSpPr>
                        <p:cNvPr id="62" name="Group 61">
                          <a:extLst>
                            <a:ext uri="{FF2B5EF4-FFF2-40B4-BE49-F238E27FC236}">
                              <a16:creationId xmlns:a16="http://schemas.microsoft.com/office/drawing/2014/main" id="{0BFBDC81-347D-4077-9298-0EA5B2FD7056}"/>
                            </a:ext>
                          </a:extLst>
                        </p:cNvPr>
                        <p:cNvGrpSpPr/>
                        <p:nvPr/>
                      </p:nvGrpSpPr>
                      <p:grpSpPr>
                        <a:xfrm>
                          <a:off x="912486" y="860759"/>
                          <a:ext cx="1291316" cy="2778250"/>
                          <a:chOff x="4862285" y="1364342"/>
                          <a:chExt cx="1291316" cy="2778250"/>
                        </a:xfrm>
                      </p:grpSpPr>
                      <p:sp>
                        <p:nvSpPr>
                          <p:cNvPr id="63" name="TextBox 62">
                            <a:hlinkClick r:id="rId7" action="ppaction://hlinksldjump"/>
                            <a:extLst>
                              <a:ext uri="{FF2B5EF4-FFF2-40B4-BE49-F238E27FC236}">
                                <a16:creationId xmlns:a16="http://schemas.microsoft.com/office/drawing/2014/main" id="{DC00D7E8-8F72-4A84-B7D1-6954576ED78D}"/>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64" name="TextBox 63">
                            <a:hlinkClick r:id="rId11" action="ppaction://hlinksldjump"/>
                            <a:extLst>
                              <a:ext uri="{FF2B5EF4-FFF2-40B4-BE49-F238E27FC236}">
                                <a16:creationId xmlns:a16="http://schemas.microsoft.com/office/drawing/2014/main" id="{C58ECAA4-0B1F-4BD6-B1A7-70EE3BA2430C}"/>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65" name="TextBox 64">
                            <a:hlinkClick r:id="rId12" action="ppaction://hlinksldjump"/>
                            <a:extLst>
                              <a:ext uri="{FF2B5EF4-FFF2-40B4-BE49-F238E27FC236}">
                                <a16:creationId xmlns:a16="http://schemas.microsoft.com/office/drawing/2014/main" id="{D1CFA86D-8A5E-4515-8DBC-67E9B916F130}"/>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TextBox 65">
                            <a:hlinkClick r:id="rId13" action="ppaction://hlinksldjump"/>
                            <a:extLst>
                              <a:ext uri="{FF2B5EF4-FFF2-40B4-BE49-F238E27FC236}">
                                <a16:creationId xmlns:a16="http://schemas.microsoft.com/office/drawing/2014/main" id="{D90DB525-E09A-4F85-95D0-C96B2B21945A}"/>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67" name="TextBox 66">
                            <a:hlinkClick r:id="rId14" action="ppaction://hlinksldjump"/>
                            <a:extLst>
                              <a:ext uri="{FF2B5EF4-FFF2-40B4-BE49-F238E27FC236}">
                                <a16:creationId xmlns:a16="http://schemas.microsoft.com/office/drawing/2014/main" id="{601261FF-24EC-4428-AA92-4FA8C8363098}"/>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60" name="Picture 59">
                        <a:extLst>
                          <a:ext uri="{FF2B5EF4-FFF2-40B4-BE49-F238E27FC236}">
                            <a16:creationId xmlns:a16="http://schemas.microsoft.com/office/drawing/2014/main" id="{8751F327-F303-4943-B9B3-5F1517F1D45A}"/>
                          </a:ext>
                        </a:extLst>
                      </p:cNvPr>
                      <p:cNvPicPr>
                        <a:picLocks noChangeAspect="1"/>
                      </p:cNvPicPr>
                      <p:nvPr/>
                    </p:nvPicPr>
                    <p:blipFill>
                      <a:blip r:embed="rId15"/>
                      <a:stretch>
                        <a:fillRect/>
                      </a:stretch>
                    </p:blipFill>
                    <p:spPr>
                      <a:xfrm>
                        <a:off x="409469" y="2010664"/>
                        <a:ext cx="535933" cy="535933"/>
                      </a:xfrm>
                      <a:prstGeom prst="rect">
                        <a:avLst/>
                      </a:prstGeom>
                    </p:spPr>
                  </p:pic>
                </p:grpSp>
                <p:pic>
                  <p:nvPicPr>
                    <p:cNvPr id="58" name="Picture 57">
                      <a:extLst>
                        <a:ext uri="{FF2B5EF4-FFF2-40B4-BE49-F238E27FC236}">
                          <a16:creationId xmlns:a16="http://schemas.microsoft.com/office/drawing/2014/main" id="{441D3B0E-9A32-43EF-A162-7FC0FABC1124}"/>
                        </a:ext>
                      </a:extLst>
                    </p:cNvPr>
                    <p:cNvPicPr>
                      <a:picLocks noChangeAspect="1"/>
                    </p:cNvPicPr>
                    <p:nvPr/>
                  </p:nvPicPr>
                  <p:blipFill>
                    <a:blip r:embed="rId16"/>
                    <a:stretch>
                      <a:fillRect/>
                    </a:stretch>
                  </p:blipFill>
                  <p:spPr>
                    <a:xfrm>
                      <a:off x="479718" y="2628945"/>
                      <a:ext cx="443454" cy="443454"/>
                    </a:xfrm>
                    <a:prstGeom prst="rect">
                      <a:avLst/>
                    </a:prstGeom>
                  </p:spPr>
                </p:pic>
              </p:grpSp>
              <p:pic>
                <p:nvPicPr>
                  <p:cNvPr id="55" name="Picture 54">
                    <a:extLst>
                      <a:ext uri="{FF2B5EF4-FFF2-40B4-BE49-F238E27FC236}">
                        <a16:creationId xmlns:a16="http://schemas.microsoft.com/office/drawing/2014/main" id="{F1085C53-ABFC-484F-BB75-68CBA64987F3}"/>
                      </a:ext>
                    </a:extLst>
                  </p:cNvPr>
                  <p:cNvPicPr>
                    <a:picLocks noChangeAspect="1"/>
                  </p:cNvPicPr>
                  <p:nvPr/>
                </p:nvPicPr>
                <p:blipFill>
                  <a:blip r:embed="rId17"/>
                  <a:stretch>
                    <a:fillRect/>
                  </a:stretch>
                </p:blipFill>
                <p:spPr>
                  <a:xfrm>
                    <a:off x="460082" y="801529"/>
                    <a:ext cx="482725" cy="482725"/>
                  </a:xfrm>
                  <a:prstGeom prst="rect">
                    <a:avLst/>
                  </a:prstGeom>
                </p:spPr>
              </p:pic>
              <p:pic>
                <p:nvPicPr>
                  <p:cNvPr id="56" name="Picture 55">
                    <a:extLst>
                      <a:ext uri="{FF2B5EF4-FFF2-40B4-BE49-F238E27FC236}">
                        <a16:creationId xmlns:a16="http://schemas.microsoft.com/office/drawing/2014/main" id="{A5D5CF69-74AE-47CF-8531-A3084F30F72A}"/>
                      </a:ext>
                    </a:extLst>
                  </p:cNvPr>
                  <p:cNvPicPr>
                    <a:picLocks noChangeAspect="1"/>
                  </p:cNvPicPr>
                  <p:nvPr/>
                </p:nvPicPr>
                <p:blipFill>
                  <a:blip r:embed="rId18"/>
                  <a:stretch>
                    <a:fillRect/>
                  </a:stretch>
                </p:blipFill>
                <p:spPr>
                  <a:xfrm>
                    <a:off x="384329" y="3210601"/>
                    <a:ext cx="538843" cy="538843"/>
                  </a:xfrm>
                  <a:prstGeom prst="rect">
                    <a:avLst/>
                  </a:prstGeom>
                </p:spPr>
              </p:pic>
            </p:grpSp>
          </p:grpSp>
          <p:pic>
            <p:nvPicPr>
              <p:cNvPr id="51" name="Picture 50">
                <a:extLst>
                  <a:ext uri="{FF2B5EF4-FFF2-40B4-BE49-F238E27FC236}">
                    <a16:creationId xmlns:a16="http://schemas.microsoft.com/office/drawing/2014/main" id="{09C531A8-465B-42B5-A7ED-6A35855976AB}"/>
                  </a:ext>
                </a:extLst>
              </p:cNvPr>
              <p:cNvPicPr>
                <a:picLocks noChangeAspect="1"/>
              </p:cNvPicPr>
              <p:nvPr/>
            </p:nvPicPr>
            <p:blipFill>
              <a:blip r:embed="rId19"/>
              <a:stretch>
                <a:fillRect/>
              </a:stretch>
            </p:blipFill>
            <p:spPr>
              <a:xfrm>
                <a:off x="356120" y="3720198"/>
                <a:ext cx="642632" cy="642632"/>
              </a:xfrm>
              <a:prstGeom prst="rect">
                <a:avLst/>
              </a:prstGeom>
            </p:spPr>
          </p:pic>
        </p:grpSp>
      </p:grpSp>
      <p:sp>
        <p:nvSpPr>
          <p:cNvPr id="36" name="Freeform: Shape 35" descr="Close">
            <a:hlinkClick r:id="rId20" action="ppaction://hlinksldjump"/>
            <a:extLst>
              <a:ext uri="{FF2B5EF4-FFF2-40B4-BE49-F238E27FC236}">
                <a16:creationId xmlns:a16="http://schemas.microsoft.com/office/drawing/2014/main" id="{F7A894BB-98DF-4D5F-B7EA-552807D20888}"/>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24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nodeType="withEffect">
                                  <p:stCondLst>
                                    <p:cond delay="0"/>
                                  </p:stCondLst>
                                  <p:childTnLst>
                                    <p:animMotion origin="layout" path="M 2.08333E-6 -2.59259E-6 L -0.19245 -2.59259E-6 " pathEditMode="relative" rAng="0" ptsTypes="AA">
                                      <p:cBhvr>
                                        <p:cTn id="10" dur="750" fill="hold"/>
                                        <p:tgtEl>
                                          <p:spTgt spid="46"/>
                                        </p:tgtEl>
                                        <p:attrNameLst>
                                          <p:attrName>ppt_x</p:attrName>
                                          <p:attrName>ppt_y</p:attrName>
                                        </p:attrNameLst>
                                      </p:cBhvr>
                                      <p:rCtr x="-9622" y="0"/>
                                    </p:animMotion>
                                  </p:childTnLst>
                                </p:cTn>
                              </p:par>
                              <p:par>
                                <p:cTn id="11" presetID="35" presetClass="path" presetSubtype="0" accel="50000" decel="50000" fill="hold" nodeType="withEffect">
                                  <p:stCondLst>
                                    <p:cond delay="0"/>
                                  </p:stCondLst>
                                  <p:childTnLst>
                                    <p:animMotion origin="layout" path="M 2.08333E-6 -2.59259E-6 L -0.19245 -2.59259E-6 " pathEditMode="relative" rAng="0" ptsTypes="AA">
                                      <p:cBhvr>
                                        <p:cTn id="12" dur="750" fill="hold"/>
                                        <p:tgtEl>
                                          <p:spTgt spid="49"/>
                                        </p:tgtEl>
                                        <p:attrNameLst>
                                          <p:attrName>ppt_x</p:attrName>
                                          <p:attrName>ppt_y</p:attrName>
                                        </p:attrNameLst>
                                      </p:cBhvr>
                                      <p:rCtr x="-9622" y="0"/>
                                    </p:animMotion>
                                  </p:childTnLst>
                                </p:cTn>
                              </p:par>
                              <p:par>
                                <p:cTn id="13" presetID="35" presetClass="path" presetSubtype="0" accel="50000" decel="50000" fill="hold" nodeType="withEffect">
                                  <p:stCondLst>
                                    <p:cond delay="0"/>
                                  </p:stCondLst>
                                  <p:childTnLst>
                                    <p:animMotion origin="layout" path="M 2.08333E-6 -2.59259E-6 L -0.19245 -2.59259E-6 " pathEditMode="relative" rAng="0" ptsTypes="AA">
                                      <p:cBhvr>
                                        <p:cTn id="14" dur="750" fill="hold"/>
                                        <p:tgtEl>
                                          <p:spTgt spid="40"/>
                                        </p:tgtEl>
                                        <p:attrNameLst>
                                          <p:attrName>ppt_x</p:attrName>
                                          <p:attrName>ppt_y</p:attrName>
                                        </p:attrNameLst>
                                      </p:cBhvr>
                                      <p:rCtr x="-9622" y="0"/>
                                    </p:animMotion>
                                  </p:childTnLst>
                                </p:cTn>
                              </p:par>
                              <p:par>
                                <p:cTn id="15" presetID="35" presetClass="path" presetSubtype="0" accel="50000" decel="50000" fill="hold" nodeType="withEffect">
                                  <p:stCondLst>
                                    <p:cond delay="0"/>
                                  </p:stCondLst>
                                  <p:childTnLst>
                                    <p:animMotion origin="layout" path="M -3.54167E-6 -2.59259E-6 L -0.19244 -2.59259E-6 " pathEditMode="relative" rAng="0" ptsTypes="AA">
                                      <p:cBhvr>
                                        <p:cTn id="16" dur="750" fill="hold"/>
                                        <p:tgtEl>
                                          <p:spTgt spid="41"/>
                                        </p:tgtEl>
                                        <p:attrNameLst>
                                          <p:attrName>ppt_x</p:attrName>
                                          <p:attrName>ppt_y</p:attrName>
                                        </p:attrNameLst>
                                      </p:cBhvr>
                                      <p:rCtr x="-9622" y="0"/>
                                    </p:animMotion>
                                  </p:childTnLst>
                                </p:cTn>
                              </p:par>
                              <p:par>
                                <p:cTn id="17" presetID="10" presetClass="exit" presetSubtype="0" fill="hold" nodeType="withEffect">
                                  <p:stCondLst>
                                    <p:cond delay="0"/>
                                  </p:stCondLst>
                                  <p:childTnLst>
                                    <p:animEffect transition="out" filter="fade">
                                      <p:cBhvr>
                                        <p:cTn id="18" dur="250"/>
                                        <p:tgtEl>
                                          <p:spTgt spid="38"/>
                                        </p:tgtEl>
                                      </p:cBhvr>
                                    </p:animEffect>
                                    <p:set>
                                      <p:cBhvr>
                                        <p:cTn id="19" dur="1" fill="hold">
                                          <p:stCondLst>
                                            <p:cond delay="249"/>
                                          </p:stCondLst>
                                        </p:cTn>
                                        <p:tgtEl>
                                          <p:spTgt spid="3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50"/>
                                        <p:tgtEl>
                                          <p:spTgt spid="44"/>
                                        </p:tgtEl>
                                      </p:cBhvr>
                                    </p:animEffect>
                                    <p:set>
                                      <p:cBhvr>
                                        <p:cTn id="22" dur="1" fill="hold">
                                          <p:stCondLst>
                                            <p:cond delay="249"/>
                                          </p:stCondLst>
                                        </p:cTn>
                                        <p:tgtEl>
                                          <p:spTgt spid="4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1" nodeType="clickEffect">
                                  <p:stCondLst>
                                    <p:cond delay="0"/>
                                  </p:stCondLst>
                                  <p:childTnLst>
                                    <p:animMotion origin="layout" path="M -0.19245 -2.96296E-6 L 1.45833E-6 -2.96296E-6 " pathEditMode="relative" rAng="0" ptsTypes="AA">
                                      <p:cBhvr>
                                        <p:cTn id="26" dur="750" fill="hold"/>
                                        <p:tgtEl>
                                          <p:spTgt spid="4"/>
                                        </p:tgtEl>
                                        <p:attrNameLst>
                                          <p:attrName>ppt_x</p:attrName>
                                          <p:attrName>ppt_y</p:attrName>
                                        </p:attrNameLst>
                                      </p:cBhvr>
                                      <p:rCtr x="9570" y="0"/>
                                    </p:animMotion>
                                  </p:childTnLst>
                                </p:cTn>
                              </p:par>
                              <p:par>
                                <p:cTn id="27" presetID="63" presetClass="path" presetSubtype="0" accel="50000" decel="50000" fill="hold" grpId="1" nodeType="withEffect">
                                  <p:stCondLst>
                                    <p:cond delay="0"/>
                                  </p:stCondLst>
                                  <p:childTnLst>
                                    <p:animMotion origin="layout" path="M -0.19245 -2.96296E-6 L 1.45833E-6 -2.96296E-6 " pathEditMode="relative" rAng="0" ptsTypes="AA">
                                      <p:cBhvr>
                                        <p:cTn id="28" dur="750" fill="hold"/>
                                        <p:tgtEl>
                                          <p:spTgt spid="11"/>
                                        </p:tgtEl>
                                        <p:attrNameLst>
                                          <p:attrName>ppt_x</p:attrName>
                                          <p:attrName>ppt_y</p:attrName>
                                        </p:attrNameLst>
                                      </p:cBhvr>
                                      <p:rCtr x="9570" y="0"/>
                                    </p:animMotion>
                                  </p:childTnLst>
                                </p:cTn>
                              </p:par>
                              <p:par>
                                <p:cTn id="29" presetID="63" presetClass="path" presetSubtype="0" accel="50000" decel="50000" fill="hold" nodeType="withEffect">
                                  <p:stCondLst>
                                    <p:cond delay="0"/>
                                  </p:stCondLst>
                                  <p:childTnLst>
                                    <p:animMotion origin="layout" path="M -0.19245 -2.59259E-6 L 2.08333E-6 -2.59259E-6 " pathEditMode="relative" rAng="0" ptsTypes="AA">
                                      <p:cBhvr>
                                        <p:cTn id="30" dur="750" fill="hold"/>
                                        <p:tgtEl>
                                          <p:spTgt spid="46"/>
                                        </p:tgtEl>
                                        <p:attrNameLst>
                                          <p:attrName>ppt_x</p:attrName>
                                          <p:attrName>ppt_y</p:attrName>
                                        </p:attrNameLst>
                                      </p:cBhvr>
                                      <p:rCtr x="9622" y="0"/>
                                    </p:animMotion>
                                  </p:childTnLst>
                                </p:cTn>
                              </p:par>
                              <p:par>
                                <p:cTn id="31" presetID="63" presetClass="path" presetSubtype="0" accel="50000" decel="50000" fill="hold" nodeType="withEffect">
                                  <p:stCondLst>
                                    <p:cond delay="0"/>
                                  </p:stCondLst>
                                  <p:childTnLst>
                                    <p:animMotion origin="layout" path="M -0.19245 -2.59259E-6 L 2.08333E-6 -2.59259E-6 " pathEditMode="relative" rAng="0" ptsTypes="AA">
                                      <p:cBhvr>
                                        <p:cTn id="32" dur="750" fill="hold"/>
                                        <p:tgtEl>
                                          <p:spTgt spid="49"/>
                                        </p:tgtEl>
                                        <p:attrNameLst>
                                          <p:attrName>ppt_x</p:attrName>
                                          <p:attrName>ppt_y</p:attrName>
                                        </p:attrNameLst>
                                      </p:cBhvr>
                                      <p:rCtr x="9622" y="0"/>
                                    </p:animMotion>
                                  </p:childTnLst>
                                </p:cTn>
                              </p:par>
                              <p:par>
                                <p:cTn id="33" presetID="63" presetClass="path" presetSubtype="0" accel="50000" decel="50000" fill="hold" nodeType="withEffect">
                                  <p:stCondLst>
                                    <p:cond delay="0"/>
                                  </p:stCondLst>
                                  <p:childTnLst>
                                    <p:animMotion origin="layout" path="M -0.19245 -2.59259E-6 L 2.08333E-6 -2.59259E-6 " pathEditMode="relative" rAng="0" ptsTypes="AA">
                                      <p:cBhvr>
                                        <p:cTn id="34" dur="750" fill="hold"/>
                                        <p:tgtEl>
                                          <p:spTgt spid="40"/>
                                        </p:tgtEl>
                                        <p:attrNameLst>
                                          <p:attrName>ppt_x</p:attrName>
                                          <p:attrName>ppt_y</p:attrName>
                                        </p:attrNameLst>
                                      </p:cBhvr>
                                      <p:rCtr x="9622" y="0"/>
                                    </p:animMotion>
                                  </p:childTnLst>
                                </p:cTn>
                              </p:par>
                              <p:par>
                                <p:cTn id="35" presetID="63" presetClass="path" presetSubtype="0" accel="50000" decel="50000" fill="hold" nodeType="withEffect">
                                  <p:stCondLst>
                                    <p:cond delay="0"/>
                                  </p:stCondLst>
                                  <p:childTnLst>
                                    <p:animMotion origin="layout" path="M -0.19244 -2.59259E-6 L -3.54167E-6 -2.59259E-6 " pathEditMode="relative" rAng="0" ptsTypes="AA">
                                      <p:cBhvr>
                                        <p:cTn id="36" dur="750" fill="hold"/>
                                        <p:tgtEl>
                                          <p:spTgt spid="41"/>
                                        </p:tgtEl>
                                        <p:attrNameLst>
                                          <p:attrName>ppt_x</p:attrName>
                                          <p:attrName>ppt_y</p:attrName>
                                        </p:attrNameLst>
                                      </p:cBhvr>
                                      <p:rCtr x="9622" y="0"/>
                                    </p:animMotion>
                                  </p:childTnLst>
                                </p:cTn>
                              </p:par>
                              <p:par>
                                <p:cTn id="37" presetID="10" presetClass="entr" presetSubtype="0" fill="hold" nodeType="withEffect">
                                  <p:stCondLst>
                                    <p:cond delay="50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350"/>
                                        <p:tgtEl>
                                          <p:spTgt spid="38"/>
                                        </p:tgtEl>
                                      </p:cBhvr>
                                    </p:animEffect>
                                  </p:childTnLst>
                                </p:cTn>
                              </p:par>
                              <p:par>
                                <p:cTn id="40" presetID="10" presetClass="entr" presetSubtype="0" fill="hold" grpId="1" nodeType="withEffect">
                                  <p:stCondLst>
                                    <p:cond delay="50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350"/>
                                        <p:tgtEl>
                                          <p:spTgt spid="44"/>
                                        </p:tgtEl>
                                      </p:cBhvr>
                                    </p:animEffect>
                                  </p:childTnLst>
                                </p:cTn>
                              </p:par>
                            </p:childTnLst>
                          </p:cTn>
                        </p:par>
                      </p:childTnLst>
                    </p:cTn>
                  </p:par>
                </p:childTnLst>
              </p:cTn>
              <p:nextCondLst>
                <p:cond evt="onClick" delay="0">
                  <p:tgtEl>
                    <p:spTgt spid="11"/>
                  </p:tgtEl>
                </p:cond>
              </p:nextCondLst>
            </p:seq>
          </p:childTnLst>
        </p:cTn>
      </p:par>
    </p:tnLst>
    <p:bldLst>
      <p:bldP spid="44" grpId="0" animBg="1"/>
      <p:bldP spid="44" grpId="1" animBg="1"/>
      <p:bldP spid="4" grpId="0" animBg="1"/>
      <p:bldP spid="4" grpId="1" animBg="1"/>
      <p:bldP spid="11" grpId="0" animBg="1"/>
      <p:bldP spid="11"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4" name="Rectangle: Top Corners Rounded 43">
            <a:extLst>
              <a:ext uri="{FF2B5EF4-FFF2-40B4-BE49-F238E27FC236}">
                <a16:creationId xmlns:a16="http://schemas.microsoft.com/office/drawing/2014/main" id="{C090EDE2-8705-48E3-8E79-2E24FDA79CA2}"/>
              </a:ext>
            </a:extLst>
          </p:cNvPr>
          <p:cNvSpPr/>
          <p:nvPr/>
        </p:nvSpPr>
        <p:spPr>
          <a:xfrm rot="5400000">
            <a:off x="848139" y="3374645"/>
            <a:ext cx="596348" cy="2448341"/>
          </a:xfrm>
          <a:prstGeom prst="round2SameRect">
            <a:avLst>
              <a:gd name="adj1" fmla="val 32222"/>
              <a:gd name="adj2" fmla="val 0"/>
            </a:avLst>
          </a:prstGeom>
          <a:solidFill>
            <a:srgbClr val="00B0F0">
              <a:alpha val="2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4C093C-ED28-4CDD-AE3B-88AD3AE64C0A}"/>
              </a:ext>
            </a:extLst>
          </p:cNvPr>
          <p:cNvSpPr/>
          <p:nvPr/>
        </p:nvSpPr>
        <p:spPr>
          <a:xfrm>
            <a:off x="-238539" y="-106017"/>
            <a:ext cx="2769704" cy="7076660"/>
          </a:xfrm>
          <a:prstGeom prst="rect">
            <a:avLst/>
          </a:prstGeom>
          <a:solidFill>
            <a:srgbClr val="00B0F0">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BUTTON">
            <a:extLst>
              <a:ext uri="{FF2B5EF4-FFF2-40B4-BE49-F238E27FC236}">
                <a16:creationId xmlns:a16="http://schemas.microsoft.com/office/drawing/2014/main" id="{6F4FB363-D425-4A4C-BA4E-B20F36169389}"/>
              </a:ext>
            </a:extLst>
          </p:cNvPr>
          <p:cNvSpPr/>
          <p:nvPr/>
        </p:nvSpPr>
        <p:spPr>
          <a:xfrm rot="5400000">
            <a:off x="2515262" y="15904"/>
            <a:ext cx="530090" cy="498284"/>
          </a:xfrm>
          <a:prstGeom prst="round2SameRect">
            <a:avLst>
              <a:gd name="adj1" fmla="val 33688"/>
              <a:gd name="adj2" fmla="val 0"/>
            </a:avLst>
          </a:prstGeom>
          <a:solidFill>
            <a:srgbClr val="4472C4">
              <a:alpha val="1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IIII</a:t>
            </a:r>
          </a:p>
        </p:txBody>
      </p:sp>
      <p:pic>
        <p:nvPicPr>
          <p:cNvPr id="40" name="Picture 39">
            <a:extLst>
              <a:ext uri="{FF2B5EF4-FFF2-40B4-BE49-F238E27FC236}">
                <a16:creationId xmlns:a16="http://schemas.microsoft.com/office/drawing/2014/main" id="{B5558258-FE0E-493B-8E0E-AA09EE4B8388}"/>
              </a:ext>
            </a:extLst>
          </p:cNvPr>
          <p:cNvPicPr/>
          <p:nvPr/>
        </p:nvPicPr>
        <p:blipFill>
          <a:blip r:embed="rId4">
            <a:extLst>
              <a:ext uri="{28A0092B-C50C-407E-A947-70E740481C1C}">
                <a14:useLocalDpi xmlns:a14="http://schemas.microsoft.com/office/drawing/2010/main" val="0"/>
              </a:ext>
            </a:extLst>
          </a:blip>
          <a:stretch>
            <a:fillRect/>
          </a:stretch>
        </p:blipFill>
        <p:spPr>
          <a:xfrm>
            <a:off x="2922780" y="2479338"/>
            <a:ext cx="9052059" cy="3120293"/>
          </a:xfrm>
          <a:prstGeom prst="rect">
            <a:avLst/>
          </a:prstGeom>
        </p:spPr>
      </p:pic>
      <p:grpSp>
        <p:nvGrpSpPr>
          <p:cNvPr id="38" name="Group 37">
            <a:extLst>
              <a:ext uri="{FF2B5EF4-FFF2-40B4-BE49-F238E27FC236}">
                <a16:creationId xmlns:a16="http://schemas.microsoft.com/office/drawing/2014/main" id="{61F2AE25-C6CE-4FD4-AD0B-64452BFEAECF}"/>
              </a:ext>
            </a:extLst>
          </p:cNvPr>
          <p:cNvGrpSpPr/>
          <p:nvPr/>
        </p:nvGrpSpPr>
        <p:grpSpPr>
          <a:xfrm>
            <a:off x="2922780" y="888360"/>
            <a:ext cx="5516451" cy="901081"/>
            <a:chOff x="3961378" y="859627"/>
            <a:chExt cx="5516451" cy="901081"/>
          </a:xfrm>
        </p:grpSpPr>
        <p:sp>
          <p:nvSpPr>
            <p:cNvPr id="39" name="TextBox 38">
              <a:extLst>
                <a:ext uri="{FF2B5EF4-FFF2-40B4-BE49-F238E27FC236}">
                  <a16:creationId xmlns:a16="http://schemas.microsoft.com/office/drawing/2014/main" id="{08D476F2-354A-404E-B2F4-457167CEA998}"/>
                </a:ext>
              </a:extLst>
            </p:cNvPr>
            <p:cNvSpPr txBox="1"/>
            <p:nvPr/>
          </p:nvSpPr>
          <p:spPr>
            <a:xfrm>
              <a:off x="5036458" y="859627"/>
              <a:ext cx="21649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Admin Page</a:t>
              </a:r>
            </a:p>
          </p:txBody>
        </p:sp>
        <p:cxnSp>
          <p:nvCxnSpPr>
            <p:cNvPr id="41" name="Straight Connector 40">
              <a:extLst>
                <a:ext uri="{FF2B5EF4-FFF2-40B4-BE49-F238E27FC236}">
                  <a16:creationId xmlns:a16="http://schemas.microsoft.com/office/drawing/2014/main" id="{063007BD-56B6-4DA6-B15C-55B7B5FDF04F}"/>
                </a:ext>
              </a:extLst>
            </p:cNvPr>
            <p:cNvCxnSpPr/>
            <p:nvPr/>
          </p:nvCxnSpPr>
          <p:spPr>
            <a:xfrm>
              <a:off x="3961378" y="1760708"/>
              <a:ext cx="5516451"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E5F54CE5-CC69-43A0-ACE9-9816597E0A2F}"/>
              </a:ext>
            </a:extLst>
          </p:cNvPr>
          <p:cNvPicPr>
            <a:picLocks noChangeAspect="1"/>
          </p:cNvPicPr>
          <p:nvPr/>
        </p:nvPicPr>
        <p:blipFill>
          <a:blip r:embed="rId5"/>
          <a:stretch>
            <a:fillRect/>
          </a:stretch>
        </p:blipFill>
        <p:spPr>
          <a:xfrm>
            <a:off x="3029449" y="621036"/>
            <a:ext cx="1073034" cy="1073034"/>
          </a:xfrm>
          <a:prstGeom prst="rect">
            <a:avLst/>
          </a:prstGeom>
        </p:spPr>
      </p:pic>
      <p:sp>
        <p:nvSpPr>
          <p:cNvPr id="34" name="Rectangle 33">
            <a:hlinkClick r:id="rId6" action="ppaction://hlinksldjump"/>
            <a:extLst>
              <a:ext uri="{FF2B5EF4-FFF2-40B4-BE49-F238E27FC236}">
                <a16:creationId xmlns:a16="http://schemas.microsoft.com/office/drawing/2014/main" id="{6FEC5465-358B-4E28-8D12-6A3B29ECD7BF}"/>
              </a:ext>
            </a:extLst>
          </p:cNvPr>
          <p:cNvSpPr/>
          <p:nvPr/>
        </p:nvSpPr>
        <p:spPr>
          <a:xfrm>
            <a:off x="366615" y="786231"/>
            <a:ext cx="1263936" cy="60637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A126BFD-CFB9-4825-A55B-2BE7D1261002}"/>
              </a:ext>
            </a:extLst>
          </p:cNvPr>
          <p:cNvGrpSpPr/>
          <p:nvPr/>
        </p:nvGrpSpPr>
        <p:grpSpPr>
          <a:xfrm>
            <a:off x="328705" y="830282"/>
            <a:ext cx="1826638" cy="4042145"/>
            <a:chOff x="356120" y="801529"/>
            <a:chExt cx="1826638" cy="4042145"/>
          </a:xfrm>
        </p:grpSpPr>
        <p:pic>
          <p:nvPicPr>
            <p:cNvPr id="46" name="Picture 45">
              <a:extLst>
                <a:ext uri="{FF2B5EF4-FFF2-40B4-BE49-F238E27FC236}">
                  <a16:creationId xmlns:a16="http://schemas.microsoft.com/office/drawing/2014/main" id="{AE73EFAC-AA5B-4D96-995F-C5AC3C08BFF8}"/>
                </a:ext>
              </a:extLst>
            </p:cNvPr>
            <p:cNvPicPr>
              <a:picLocks noChangeAspect="1"/>
            </p:cNvPicPr>
            <p:nvPr/>
          </p:nvPicPr>
          <p:blipFill>
            <a:blip r:embed="rId5"/>
            <a:stretch>
              <a:fillRect/>
            </a:stretch>
          </p:blipFill>
          <p:spPr>
            <a:xfrm>
              <a:off x="371394" y="4304831"/>
              <a:ext cx="538843" cy="538843"/>
            </a:xfrm>
            <a:prstGeom prst="rect">
              <a:avLst/>
            </a:prstGeom>
          </p:spPr>
        </p:pic>
        <p:sp>
          <p:nvSpPr>
            <p:cNvPr id="47" name="TextBox 46">
              <a:hlinkClick r:id="rId7" action="ppaction://hlinksldjump"/>
              <a:extLst>
                <a:ext uri="{FF2B5EF4-FFF2-40B4-BE49-F238E27FC236}">
                  <a16:creationId xmlns:a16="http://schemas.microsoft.com/office/drawing/2014/main" id="{7A26F479-24BA-44B2-9605-AC76BC003AA1}"/>
                </a:ext>
              </a:extLst>
            </p:cNvPr>
            <p:cNvSpPr txBox="1"/>
            <p:nvPr/>
          </p:nvSpPr>
          <p:spPr>
            <a:xfrm>
              <a:off x="859348" y="4402521"/>
              <a:ext cx="7986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Admin</a:t>
              </a:r>
            </a:p>
          </p:txBody>
        </p:sp>
        <p:grpSp>
          <p:nvGrpSpPr>
            <p:cNvPr id="48" name="Group 47">
              <a:extLst>
                <a:ext uri="{FF2B5EF4-FFF2-40B4-BE49-F238E27FC236}">
                  <a16:creationId xmlns:a16="http://schemas.microsoft.com/office/drawing/2014/main" id="{50319439-1678-44BF-BF5F-CE099489732B}"/>
                </a:ext>
              </a:extLst>
            </p:cNvPr>
            <p:cNvGrpSpPr/>
            <p:nvPr/>
          </p:nvGrpSpPr>
          <p:grpSpPr>
            <a:xfrm>
              <a:off x="356120" y="801529"/>
              <a:ext cx="1826638" cy="3561301"/>
              <a:chOff x="356120" y="801529"/>
              <a:chExt cx="1826638" cy="3561301"/>
            </a:xfrm>
          </p:grpSpPr>
          <p:grpSp>
            <p:nvGrpSpPr>
              <p:cNvPr id="49" name="Group 48">
                <a:extLst>
                  <a:ext uri="{FF2B5EF4-FFF2-40B4-BE49-F238E27FC236}">
                    <a16:creationId xmlns:a16="http://schemas.microsoft.com/office/drawing/2014/main" id="{D470E324-9747-4D4E-8F2F-636062B68446}"/>
                  </a:ext>
                </a:extLst>
              </p:cNvPr>
              <p:cNvGrpSpPr/>
              <p:nvPr/>
            </p:nvGrpSpPr>
            <p:grpSpPr>
              <a:xfrm>
                <a:off x="384329" y="801529"/>
                <a:ext cx="1798429" cy="3415969"/>
                <a:chOff x="384329" y="801529"/>
                <a:chExt cx="1798429" cy="3415969"/>
              </a:xfrm>
            </p:grpSpPr>
            <p:sp>
              <p:nvSpPr>
                <p:cNvPr id="51" name="TextBox 50">
                  <a:hlinkClick r:id="rId8" action="ppaction://hlinksldjump"/>
                  <a:extLst>
                    <a:ext uri="{FF2B5EF4-FFF2-40B4-BE49-F238E27FC236}">
                      <a16:creationId xmlns:a16="http://schemas.microsoft.com/office/drawing/2014/main" id="{C85DF446-D3DD-4F49-850B-6251A95CAAD1}"/>
                    </a:ext>
                  </a:extLst>
                </p:cNvPr>
                <p:cNvSpPr txBox="1"/>
                <p:nvPr/>
              </p:nvSpPr>
              <p:spPr>
                <a:xfrm>
                  <a:off x="923172" y="3848166"/>
                  <a:ext cx="9514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a:t>
                  </a:r>
                </a:p>
              </p:txBody>
            </p:sp>
            <p:grpSp>
              <p:nvGrpSpPr>
                <p:cNvPr id="52" name="Group 51">
                  <a:extLst>
                    <a:ext uri="{FF2B5EF4-FFF2-40B4-BE49-F238E27FC236}">
                      <a16:creationId xmlns:a16="http://schemas.microsoft.com/office/drawing/2014/main" id="{DBB5078F-1534-46E1-9986-5E004E3F4550}"/>
                    </a:ext>
                  </a:extLst>
                </p:cNvPr>
                <p:cNvGrpSpPr/>
                <p:nvPr/>
              </p:nvGrpSpPr>
              <p:grpSpPr>
                <a:xfrm>
                  <a:off x="384329" y="801529"/>
                  <a:ext cx="1798429" cy="2947915"/>
                  <a:chOff x="384329" y="801529"/>
                  <a:chExt cx="1798429" cy="2947915"/>
                </a:xfrm>
              </p:grpSpPr>
              <p:grpSp>
                <p:nvGrpSpPr>
                  <p:cNvPr id="53" name="Group 52">
                    <a:extLst>
                      <a:ext uri="{FF2B5EF4-FFF2-40B4-BE49-F238E27FC236}">
                        <a16:creationId xmlns:a16="http://schemas.microsoft.com/office/drawing/2014/main" id="{5F23D097-1924-49E8-B60D-35D58AE94EB7}"/>
                      </a:ext>
                    </a:extLst>
                  </p:cNvPr>
                  <p:cNvGrpSpPr/>
                  <p:nvPr/>
                </p:nvGrpSpPr>
                <p:grpSpPr>
                  <a:xfrm>
                    <a:off x="409469" y="888360"/>
                    <a:ext cx="1773289" cy="2778250"/>
                    <a:chOff x="409469" y="888360"/>
                    <a:chExt cx="1773289" cy="2778250"/>
                  </a:xfrm>
                </p:grpSpPr>
                <p:grpSp>
                  <p:nvGrpSpPr>
                    <p:cNvPr id="56" name="Group 55">
                      <a:extLst>
                        <a:ext uri="{FF2B5EF4-FFF2-40B4-BE49-F238E27FC236}">
                          <a16:creationId xmlns:a16="http://schemas.microsoft.com/office/drawing/2014/main" id="{3420DA68-A267-46D3-9098-A4D640CB0AE8}"/>
                        </a:ext>
                      </a:extLst>
                    </p:cNvPr>
                    <p:cNvGrpSpPr/>
                    <p:nvPr/>
                  </p:nvGrpSpPr>
                  <p:grpSpPr>
                    <a:xfrm>
                      <a:off x="409469" y="888360"/>
                      <a:ext cx="1773289" cy="2778250"/>
                      <a:chOff x="409469" y="888360"/>
                      <a:chExt cx="1773289" cy="2778250"/>
                    </a:xfrm>
                  </p:grpSpPr>
                  <p:grpSp>
                    <p:nvGrpSpPr>
                      <p:cNvPr id="58" name="Group 57">
                        <a:extLst>
                          <a:ext uri="{FF2B5EF4-FFF2-40B4-BE49-F238E27FC236}">
                            <a16:creationId xmlns:a16="http://schemas.microsoft.com/office/drawing/2014/main" id="{B0738F63-ADA3-46FF-8689-CA814C33D957}"/>
                          </a:ext>
                        </a:extLst>
                      </p:cNvPr>
                      <p:cNvGrpSpPr/>
                      <p:nvPr/>
                    </p:nvGrpSpPr>
                    <p:grpSpPr>
                      <a:xfrm>
                        <a:off x="479718" y="888360"/>
                        <a:ext cx="1703040" cy="2778250"/>
                        <a:chOff x="500762" y="860759"/>
                        <a:chExt cx="1703040" cy="2778250"/>
                      </a:xfrm>
                    </p:grpSpPr>
                    <p:pic>
                      <p:nvPicPr>
                        <p:cNvPr id="60" name="Picture 59">
                          <a:extLst>
                            <a:ext uri="{FF2B5EF4-FFF2-40B4-BE49-F238E27FC236}">
                              <a16:creationId xmlns:a16="http://schemas.microsoft.com/office/drawing/2014/main" id="{954AC68C-C1FC-4845-9A72-64B96BDDA8FF}"/>
                            </a:ext>
                          </a:extLst>
                        </p:cNvPr>
                        <p:cNvPicPr>
                          <a:picLocks noChangeAspect="1"/>
                        </p:cNvPicPr>
                        <p:nvPr/>
                      </p:nvPicPr>
                      <p:blipFill>
                        <a:blip r:embed="rId9"/>
                        <a:stretch>
                          <a:fillRect/>
                        </a:stretch>
                      </p:blipFill>
                      <p:spPr>
                        <a:xfrm>
                          <a:off x="500762" y="1396102"/>
                          <a:ext cx="495767" cy="495767"/>
                        </a:xfrm>
                        <a:prstGeom prst="rect">
                          <a:avLst/>
                        </a:prstGeom>
                      </p:spPr>
                    </p:pic>
                    <p:grpSp>
                      <p:nvGrpSpPr>
                        <p:cNvPr id="61" name="Group 60">
                          <a:extLst>
                            <a:ext uri="{FF2B5EF4-FFF2-40B4-BE49-F238E27FC236}">
                              <a16:creationId xmlns:a16="http://schemas.microsoft.com/office/drawing/2014/main" id="{39D8AFAE-9950-4D72-8F07-E83DD0243CD1}"/>
                            </a:ext>
                          </a:extLst>
                        </p:cNvPr>
                        <p:cNvGrpSpPr/>
                        <p:nvPr/>
                      </p:nvGrpSpPr>
                      <p:grpSpPr>
                        <a:xfrm>
                          <a:off x="912486" y="860759"/>
                          <a:ext cx="1291316" cy="2778250"/>
                          <a:chOff x="4862285" y="1364342"/>
                          <a:chExt cx="1291316" cy="2778250"/>
                        </a:xfrm>
                      </p:grpSpPr>
                      <p:sp>
                        <p:nvSpPr>
                          <p:cNvPr id="62" name="TextBox 61">
                            <a:hlinkClick r:id="rId6" action="ppaction://hlinksldjump"/>
                            <a:extLst>
                              <a:ext uri="{FF2B5EF4-FFF2-40B4-BE49-F238E27FC236}">
                                <a16:creationId xmlns:a16="http://schemas.microsoft.com/office/drawing/2014/main" id="{76A95253-6D54-4B2B-81CD-B3950FA3F62D}"/>
                              </a:ext>
                            </a:extLst>
                          </p:cNvPr>
                          <p:cNvSpPr txBox="1"/>
                          <p:nvPr/>
                        </p:nvSpPr>
                        <p:spPr>
                          <a:xfrm>
                            <a:off x="4862285" y="1364342"/>
                            <a:ext cx="7505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Home</a:t>
                            </a:r>
                          </a:p>
                        </p:txBody>
                      </p:sp>
                      <p:sp>
                        <p:nvSpPr>
                          <p:cNvPr id="63" name="TextBox 62">
                            <a:hlinkClick r:id="rId10" action="ppaction://hlinksldjump"/>
                            <a:extLst>
                              <a:ext uri="{FF2B5EF4-FFF2-40B4-BE49-F238E27FC236}">
                                <a16:creationId xmlns:a16="http://schemas.microsoft.com/office/drawing/2014/main" id="{4825873C-CD22-43FE-84C1-CB173E56DDD9}"/>
                              </a:ext>
                            </a:extLst>
                          </p:cNvPr>
                          <p:cNvSpPr txBox="1"/>
                          <p:nvPr/>
                        </p:nvSpPr>
                        <p:spPr>
                          <a:xfrm>
                            <a:off x="4862285" y="1948542"/>
                            <a:ext cx="896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Sign Up</a:t>
                            </a:r>
                          </a:p>
                        </p:txBody>
                      </p:sp>
                      <p:sp>
                        <p:nvSpPr>
                          <p:cNvPr id="64" name="TextBox 63">
                            <a:hlinkClick r:id="rId11" action="ppaction://hlinksldjump"/>
                            <a:extLst>
                              <a:ext uri="{FF2B5EF4-FFF2-40B4-BE49-F238E27FC236}">
                                <a16:creationId xmlns:a16="http://schemas.microsoft.com/office/drawing/2014/main" id="{80125864-5AE3-4DB4-B9C7-EF86651CDCE2}"/>
                              </a:ext>
                            </a:extLst>
                          </p:cNvPr>
                          <p:cNvSpPr txBox="1"/>
                          <p:nvPr/>
                        </p:nvSpPr>
                        <p:spPr>
                          <a:xfrm>
                            <a:off x="4862285" y="2557235"/>
                            <a:ext cx="6928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LogIn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a:hlinkClick r:id="rId12" action="ppaction://hlinksldjump"/>
                            <a:extLst>
                              <a:ext uri="{FF2B5EF4-FFF2-40B4-BE49-F238E27FC236}">
                                <a16:creationId xmlns:a16="http://schemas.microsoft.com/office/drawing/2014/main" id="{4844279E-D912-4BE8-B388-2C6D01D92904}"/>
                              </a:ext>
                            </a:extLst>
                          </p:cNvPr>
                          <p:cNvSpPr txBox="1"/>
                          <p:nvPr/>
                        </p:nvSpPr>
                        <p:spPr>
                          <a:xfrm>
                            <a:off x="4862285" y="3155949"/>
                            <a:ext cx="74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Menu</a:t>
                            </a:r>
                          </a:p>
                        </p:txBody>
                      </p:sp>
                      <p:sp>
                        <p:nvSpPr>
                          <p:cNvPr id="66" name="TextBox 65">
                            <a:hlinkClick r:id="rId13" action="ppaction://hlinksldjump"/>
                            <a:extLst>
                              <a:ext uri="{FF2B5EF4-FFF2-40B4-BE49-F238E27FC236}">
                                <a16:creationId xmlns:a16="http://schemas.microsoft.com/office/drawing/2014/main" id="{7B451CCD-FCA9-4070-A6FF-9A7AAC472E1F}"/>
                              </a:ext>
                            </a:extLst>
                          </p:cNvPr>
                          <p:cNvSpPr txBox="1"/>
                          <p:nvPr/>
                        </p:nvSpPr>
                        <p:spPr>
                          <a:xfrm>
                            <a:off x="4862285" y="3773260"/>
                            <a:ext cx="129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Reservation</a:t>
                            </a:r>
                          </a:p>
                        </p:txBody>
                      </p:sp>
                    </p:grpSp>
                  </p:grpSp>
                  <p:pic>
                    <p:nvPicPr>
                      <p:cNvPr id="59" name="Picture 58">
                        <a:extLst>
                          <a:ext uri="{FF2B5EF4-FFF2-40B4-BE49-F238E27FC236}">
                            <a16:creationId xmlns:a16="http://schemas.microsoft.com/office/drawing/2014/main" id="{A145AAD4-A5A8-43F7-AB11-F410748AD972}"/>
                          </a:ext>
                        </a:extLst>
                      </p:cNvPr>
                      <p:cNvPicPr>
                        <a:picLocks noChangeAspect="1"/>
                      </p:cNvPicPr>
                      <p:nvPr/>
                    </p:nvPicPr>
                    <p:blipFill>
                      <a:blip r:embed="rId14"/>
                      <a:stretch>
                        <a:fillRect/>
                      </a:stretch>
                    </p:blipFill>
                    <p:spPr>
                      <a:xfrm>
                        <a:off x="409469" y="2010664"/>
                        <a:ext cx="535933" cy="535933"/>
                      </a:xfrm>
                      <a:prstGeom prst="rect">
                        <a:avLst/>
                      </a:prstGeom>
                    </p:spPr>
                  </p:pic>
                </p:grpSp>
                <p:pic>
                  <p:nvPicPr>
                    <p:cNvPr id="57" name="Picture 56">
                      <a:extLst>
                        <a:ext uri="{FF2B5EF4-FFF2-40B4-BE49-F238E27FC236}">
                          <a16:creationId xmlns:a16="http://schemas.microsoft.com/office/drawing/2014/main" id="{98960513-3C9E-43CA-B8CD-0EBB876C639D}"/>
                        </a:ext>
                      </a:extLst>
                    </p:cNvPr>
                    <p:cNvPicPr>
                      <a:picLocks noChangeAspect="1"/>
                    </p:cNvPicPr>
                    <p:nvPr/>
                  </p:nvPicPr>
                  <p:blipFill>
                    <a:blip r:embed="rId15"/>
                    <a:stretch>
                      <a:fillRect/>
                    </a:stretch>
                  </p:blipFill>
                  <p:spPr>
                    <a:xfrm>
                      <a:off x="479718" y="2628945"/>
                      <a:ext cx="443454" cy="443454"/>
                    </a:xfrm>
                    <a:prstGeom prst="rect">
                      <a:avLst/>
                    </a:prstGeom>
                  </p:spPr>
                </p:pic>
              </p:grpSp>
              <p:pic>
                <p:nvPicPr>
                  <p:cNvPr id="54" name="Picture 53">
                    <a:extLst>
                      <a:ext uri="{FF2B5EF4-FFF2-40B4-BE49-F238E27FC236}">
                        <a16:creationId xmlns:a16="http://schemas.microsoft.com/office/drawing/2014/main" id="{AFA264DD-270B-4A78-A05C-7BAAD8C97A01}"/>
                      </a:ext>
                    </a:extLst>
                  </p:cNvPr>
                  <p:cNvPicPr>
                    <a:picLocks noChangeAspect="1"/>
                  </p:cNvPicPr>
                  <p:nvPr/>
                </p:nvPicPr>
                <p:blipFill>
                  <a:blip r:embed="rId16"/>
                  <a:stretch>
                    <a:fillRect/>
                  </a:stretch>
                </p:blipFill>
                <p:spPr>
                  <a:xfrm>
                    <a:off x="460082" y="801529"/>
                    <a:ext cx="482725" cy="482725"/>
                  </a:xfrm>
                  <a:prstGeom prst="rect">
                    <a:avLst/>
                  </a:prstGeom>
                </p:spPr>
              </p:pic>
              <p:pic>
                <p:nvPicPr>
                  <p:cNvPr id="55" name="Picture 54">
                    <a:extLst>
                      <a:ext uri="{FF2B5EF4-FFF2-40B4-BE49-F238E27FC236}">
                        <a16:creationId xmlns:a16="http://schemas.microsoft.com/office/drawing/2014/main" id="{E3FE2868-D4E6-47FD-8224-63834AB77DF6}"/>
                      </a:ext>
                    </a:extLst>
                  </p:cNvPr>
                  <p:cNvPicPr>
                    <a:picLocks noChangeAspect="1"/>
                  </p:cNvPicPr>
                  <p:nvPr/>
                </p:nvPicPr>
                <p:blipFill>
                  <a:blip r:embed="rId17"/>
                  <a:stretch>
                    <a:fillRect/>
                  </a:stretch>
                </p:blipFill>
                <p:spPr>
                  <a:xfrm>
                    <a:off x="384329" y="3210601"/>
                    <a:ext cx="538843" cy="538843"/>
                  </a:xfrm>
                  <a:prstGeom prst="rect">
                    <a:avLst/>
                  </a:prstGeom>
                </p:spPr>
              </p:pic>
            </p:grpSp>
          </p:grpSp>
          <p:pic>
            <p:nvPicPr>
              <p:cNvPr id="50" name="Picture 49">
                <a:extLst>
                  <a:ext uri="{FF2B5EF4-FFF2-40B4-BE49-F238E27FC236}">
                    <a16:creationId xmlns:a16="http://schemas.microsoft.com/office/drawing/2014/main" id="{81F5B16C-C328-4B20-929B-9292A300F3B5}"/>
                  </a:ext>
                </a:extLst>
              </p:cNvPr>
              <p:cNvPicPr>
                <a:picLocks noChangeAspect="1"/>
              </p:cNvPicPr>
              <p:nvPr/>
            </p:nvPicPr>
            <p:blipFill>
              <a:blip r:embed="rId18"/>
              <a:stretch>
                <a:fillRect/>
              </a:stretch>
            </p:blipFill>
            <p:spPr>
              <a:xfrm>
                <a:off x="356120" y="3720198"/>
                <a:ext cx="642632" cy="642632"/>
              </a:xfrm>
              <a:prstGeom prst="rect">
                <a:avLst/>
              </a:prstGeom>
            </p:spPr>
          </p:pic>
        </p:grpSp>
      </p:grpSp>
      <p:sp>
        <p:nvSpPr>
          <p:cNvPr id="36" name="Freeform: Shape 35" descr="Close">
            <a:hlinkClick r:id="rId19" action="ppaction://hlinksldjump"/>
            <a:extLst>
              <a:ext uri="{FF2B5EF4-FFF2-40B4-BE49-F238E27FC236}">
                <a16:creationId xmlns:a16="http://schemas.microsoft.com/office/drawing/2014/main" id="{797217DE-7875-478B-9DC1-4A440F3FE023}"/>
              </a:ext>
            </a:extLst>
          </p:cNvPr>
          <p:cNvSpPr/>
          <p:nvPr/>
        </p:nvSpPr>
        <p:spPr>
          <a:xfrm>
            <a:off x="11611429" y="182429"/>
            <a:ext cx="363410" cy="363410"/>
          </a:xfrm>
          <a:custGeom>
            <a:avLst/>
            <a:gdLst>
              <a:gd name="connsiteX0" fmla="*/ 402759 w 1377434"/>
              <a:gd name="connsiteY0" fmla="*/ 312401 h 1377434"/>
              <a:gd name="connsiteX1" fmla="*/ 688716 w 1377434"/>
              <a:gd name="connsiteY1" fmla="*/ 598358 h 1377434"/>
              <a:gd name="connsiteX2" fmla="*/ 974673 w 1377434"/>
              <a:gd name="connsiteY2" fmla="*/ 312401 h 1377434"/>
              <a:gd name="connsiteX3" fmla="*/ 1065032 w 1377434"/>
              <a:gd name="connsiteY3" fmla="*/ 402759 h 1377434"/>
              <a:gd name="connsiteX4" fmla="*/ 779074 w 1377434"/>
              <a:gd name="connsiteY4" fmla="*/ 688716 h 1377434"/>
              <a:gd name="connsiteX5" fmla="*/ 1065032 w 1377434"/>
              <a:gd name="connsiteY5" fmla="*/ 974673 h 1377434"/>
              <a:gd name="connsiteX6" fmla="*/ 974673 w 1377434"/>
              <a:gd name="connsiteY6" fmla="*/ 1065032 h 1377434"/>
              <a:gd name="connsiteX7" fmla="*/ 688716 w 1377434"/>
              <a:gd name="connsiteY7" fmla="*/ 779074 h 1377434"/>
              <a:gd name="connsiteX8" fmla="*/ 402759 w 1377434"/>
              <a:gd name="connsiteY8" fmla="*/ 1065032 h 1377434"/>
              <a:gd name="connsiteX9" fmla="*/ 312401 w 1377434"/>
              <a:gd name="connsiteY9" fmla="*/ 974673 h 1377434"/>
              <a:gd name="connsiteX10" fmla="*/ 598358 w 1377434"/>
              <a:gd name="connsiteY10" fmla="*/ 688716 h 1377434"/>
              <a:gd name="connsiteX11" fmla="*/ 312401 w 1377434"/>
              <a:gd name="connsiteY11" fmla="*/ 402759 h 1377434"/>
              <a:gd name="connsiteX12" fmla="*/ 688717 w 1377434"/>
              <a:gd name="connsiteY12" fmla="*/ 96475 h 1377434"/>
              <a:gd name="connsiteX13" fmla="*/ 96475 w 1377434"/>
              <a:gd name="connsiteY13" fmla="*/ 688717 h 1377434"/>
              <a:gd name="connsiteX14" fmla="*/ 688717 w 1377434"/>
              <a:gd name="connsiteY14" fmla="*/ 1280959 h 1377434"/>
              <a:gd name="connsiteX15" fmla="*/ 1280959 w 1377434"/>
              <a:gd name="connsiteY15" fmla="*/ 688717 h 1377434"/>
              <a:gd name="connsiteX16" fmla="*/ 688717 w 1377434"/>
              <a:gd name="connsiteY16" fmla="*/ 96475 h 1377434"/>
              <a:gd name="connsiteX17" fmla="*/ 688717 w 1377434"/>
              <a:gd name="connsiteY17" fmla="*/ 0 h 1377434"/>
              <a:gd name="connsiteX18" fmla="*/ 1377434 w 1377434"/>
              <a:gd name="connsiteY18" fmla="*/ 688717 h 1377434"/>
              <a:gd name="connsiteX19" fmla="*/ 688717 w 1377434"/>
              <a:gd name="connsiteY19" fmla="*/ 1377434 h 1377434"/>
              <a:gd name="connsiteX20" fmla="*/ 0 w 1377434"/>
              <a:gd name="connsiteY20" fmla="*/ 688717 h 1377434"/>
              <a:gd name="connsiteX21" fmla="*/ 688717 w 1377434"/>
              <a:gd name="connsiteY21" fmla="*/ 0 h 13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7434" h="1377434">
                <a:moveTo>
                  <a:pt x="402759" y="312401"/>
                </a:moveTo>
                <a:lnTo>
                  <a:pt x="688716" y="598358"/>
                </a:lnTo>
                <a:lnTo>
                  <a:pt x="974673" y="312401"/>
                </a:lnTo>
                <a:lnTo>
                  <a:pt x="1065032" y="402759"/>
                </a:lnTo>
                <a:lnTo>
                  <a:pt x="779074" y="688716"/>
                </a:lnTo>
                <a:lnTo>
                  <a:pt x="1065032" y="974673"/>
                </a:lnTo>
                <a:lnTo>
                  <a:pt x="974673" y="1065032"/>
                </a:lnTo>
                <a:lnTo>
                  <a:pt x="688716" y="779074"/>
                </a:lnTo>
                <a:lnTo>
                  <a:pt x="402759" y="1065032"/>
                </a:lnTo>
                <a:lnTo>
                  <a:pt x="312401" y="974673"/>
                </a:lnTo>
                <a:lnTo>
                  <a:pt x="598358" y="688716"/>
                </a:lnTo>
                <a:lnTo>
                  <a:pt x="312401" y="402759"/>
                </a:lnTo>
                <a:close/>
                <a:moveTo>
                  <a:pt x="688717" y="96475"/>
                </a:moveTo>
                <a:cubicBezTo>
                  <a:pt x="361631" y="96475"/>
                  <a:pt x="96475" y="361631"/>
                  <a:pt x="96475" y="688717"/>
                </a:cubicBezTo>
                <a:cubicBezTo>
                  <a:pt x="96475" y="1015803"/>
                  <a:pt x="361631" y="1280959"/>
                  <a:pt x="688717" y="1280959"/>
                </a:cubicBezTo>
                <a:cubicBezTo>
                  <a:pt x="1015803" y="1280959"/>
                  <a:pt x="1280959" y="1015803"/>
                  <a:pt x="1280959" y="688717"/>
                </a:cubicBezTo>
                <a:cubicBezTo>
                  <a:pt x="1280959" y="361631"/>
                  <a:pt x="1015803" y="96475"/>
                  <a:pt x="688717" y="96475"/>
                </a:cubicBezTo>
                <a:close/>
                <a:moveTo>
                  <a:pt x="688717" y="0"/>
                </a:moveTo>
                <a:cubicBezTo>
                  <a:pt x="1069085" y="0"/>
                  <a:pt x="1377434" y="308349"/>
                  <a:pt x="1377434" y="688717"/>
                </a:cubicBezTo>
                <a:cubicBezTo>
                  <a:pt x="1377434" y="1069085"/>
                  <a:pt x="1069085" y="1377434"/>
                  <a:pt x="688717" y="1377434"/>
                </a:cubicBezTo>
                <a:cubicBezTo>
                  <a:pt x="308349" y="1377434"/>
                  <a:pt x="0" y="1069085"/>
                  <a:pt x="0" y="688717"/>
                </a:cubicBezTo>
                <a:cubicBezTo>
                  <a:pt x="0" y="308349"/>
                  <a:pt x="308349" y="0"/>
                  <a:pt x="688717" y="0"/>
                </a:cubicBezTo>
                <a:close/>
              </a:path>
            </a:pathLst>
          </a:custGeom>
          <a:solidFill>
            <a:schemeClr val="bg1"/>
          </a:solidFill>
          <a:ln w="106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02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Click="0">
        <p159:morph option="byObject"/>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16667E-7 -2.96296E-6 L -0.19245 -2.96296E-6 " pathEditMode="relative" rAng="0" ptsTypes="AA">
                                      <p:cBhvr>
                                        <p:cTn id="6" dur="750" fill="hold"/>
                                        <p:tgtEl>
                                          <p:spTgt spid="4"/>
                                        </p:tgtEl>
                                        <p:attrNameLst>
                                          <p:attrName>ppt_x</p:attrName>
                                          <p:attrName>ppt_y</p:attrName>
                                        </p:attrNameLst>
                                      </p:cBhvr>
                                      <p:rCtr x="-9622" y="0"/>
                                    </p:animMotion>
                                  </p:childTnLst>
                                </p:cTn>
                              </p:par>
                              <p:par>
                                <p:cTn id="7" presetID="35" presetClass="path" presetSubtype="0" accel="50000" decel="50000" fill="hold" grpId="0" nodeType="withEffect">
                                  <p:stCondLst>
                                    <p:cond delay="0"/>
                                  </p:stCondLst>
                                  <p:childTnLst>
                                    <p:animMotion origin="layout" path="M -4.16667E-7 -2.96296E-6 L -0.19245 -2.96296E-6 " pathEditMode="relative" rAng="0" ptsTypes="AA">
                                      <p:cBhvr>
                                        <p:cTn id="8" dur="750" fill="hold"/>
                                        <p:tgtEl>
                                          <p:spTgt spid="11"/>
                                        </p:tgtEl>
                                        <p:attrNameLst>
                                          <p:attrName>ppt_x</p:attrName>
                                          <p:attrName>ppt_y</p:attrName>
                                        </p:attrNameLst>
                                      </p:cBhvr>
                                      <p:rCtr x="-9622" y="0"/>
                                    </p:animMotion>
                                  </p:childTnLst>
                                </p:cTn>
                              </p:par>
                              <p:par>
                                <p:cTn id="9" presetID="35" presetClass="path" presetSubtype="0" accel="50000" decel="50000" fill="hold" nodeType="withEffect">
                                  <p:stCondLst>
                                    <p:cond delay="0"/>
                                  </p:stCondLst>
                                  <p:childTnLst>
                                    <p:animMotion origin="layout" path="M 2.08333E-6 -2.59259E-6 L -0.19245 -2.59259E-6 " pathEditMode="relative" rAng="0" ptsTypes="AA">
                                      <p:cBhvr>
                                        <p:cTn id="10" dur="750" fill="hold"/>
                                        <p:tgtEl>
                                          <p:spTgt spid="38"/>
                                        </p:tgtEl>
                                        <p:attrNameLst>
                                          <p:attrName>ppt_x</p:attrName>
                                          <p:attrName>ppt_y</p:attrName>
                                        </p:attrNameLst>
                                      </p:cBhvr>
                                      <p:rCtr x="-9622" y="0"/>
                                    </p:animMotion>
                                  </p:childTnLst>
                                </p:cTn>
                              </p:par>
                              <p:par>
                                <p:cTn id="11" presetID="35" presetClass="path" presetSubtype="0" accel="50000" decel="50000" fill="hold" nodeType="withEffect">
                                  <p:stCondLst>
                                    <p:cond delay="0"/>
                                  </p:stCondLst>
                                  <p:childTnLst>
                                    <p:animMotion origin="layout" path="M 2.08333E-6 -2.59259E-6 L -0.19245 -2.59259E-6 " pathEditMode="relative" rAng="0" ptsTypes="AA">
                                      <p:cBhvr>
                                        <p:cTn id="12" dur="750" fill="hold"/>
                                        <p:tgtEl>
                                          <p:spTgt spid="45"/>
                                        </p:tgtEl>
                                        <p:attrNameLst>
                                          <p:attrName>ppt_x</p:attrName>
                                          <p:attrName>ppt_y</p:attrName>
                                        </p:attrNameLst>
                                      </p:cBhvr>
                                      <p:rCtr x="-9622" y="0"/>
                                    </p:animMotion>
                                  </p:childTnLst>
                                </p:cTn>
                              </p:par>
                              <p:par>
                                <p:cTn id="13" presetID="35" presetClass="path" presetSubtype="0" accel="50000" decel="50000" fill="hold" nodeType="withEffect">
                                  <p:stCondLst>
                                    <p:cond delay="0"/>
                                  </p:stCondLst>
                                  <p:childTnLst>
                                    <p:animMotion origin="layout" path="M 2.5E-6 1.11111E-6 L -0.19245 1.11111E-6 " pathEditMode="relative" rAng="0" ptsTypes="AA">
                                      <p:cBhvr>
                                        <p:cTn id="14" dur="750" fill="hold"/>
                                        <p:tgtEl>
                                          <p:spTgt spid="40"/>
                                        </p:tgtEl>
                                        <p:attrNameLst>
                                          <p:attrName>ppt_x</p:attrName>
                                          <p:attrName>ppt_y</p:attrName>
                                        </p:attrNameLst>
                                      </p:cBhvr>
                                      <p:rCtr x="-9622" y="0"/>
                                    </p:animMotion>
                                  </p:childTnLst>
                                </p:cTn>
                              </p:par>
                              <p:par>
                                <p:cTn id="15" presetID="10" presetClass="exit" presetSubtype="0" fill="hold" nodeType="withEffect">
                                  <p:stCondLst>
                                    <p:cond delay="0"/>
                                  </p:stCondLst>
                                  <p:childTnLst>
                                    <p:animEffect transition="out" filter="fade">
                                      <p:cBhvr>
                                        <p:cTn id="16" dur="250"/>
                                        <p:tgtEl>
                                          <p:spTgt spid="43"/>
                                        </p:tgtEl>
                                      </p:cBhvr>
                                    </p:animEffect>
                                    <p:set>
                                      <p:cBhvr>
                                        <p:cTn id="17" dur="1" fill="hold">
                                          <p:stCondLst>
                                            <p:cond delay="249"/>
                                          </p:stCondLst>
                                        </p:cTn>
                                        <p:tgtEl>
                                          <p:spTgt spid="43"/>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250"/>
                                        <p:tgtEl>
                                          <p:spTgt spid="44"/>
                                        </p:tgtEl>
                                      </p:cBhvr>
                                    </p:animEffect>
                                    <p:set>
                                      <p:cBhvr>
                                        <p:cTn id="20" dur="1" fill="hold">
                                          <p:stCondLst>
                                            <p:cond delay="249"/>
                                          </p:stCondLst>
                                        </p:cTn>
                                        <p:tgtEl>
                                          <p:spTgt spid="4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1" nodeType="clickEffect">
                                  <p:stCondLst>
                                    <p:cond delay="0"/>
                                  </p:stCondLst>
                                  <p:childTnLst>
                                    <p:animMotion origin="layout" path="M -0.19245 -2.96296E-6 L 1.45833E-6 -2.96296E-6 " pathEditMode="relative" rAng="0" ptsTypes="AA">
                                      <p:cBhvr>
                                        <p:cTn id="24" dur="750" fill="hold"/>
                                        <p:tgtEl>
                                          <p:spTgt spid="4"/>
                                        </p:tgtEl>
                                        <p:attrNameLst>
                                          <p:attrName>ppt_x</p:attrName>
                                          <p:attrName>ppt_y</p:attrName>
                                        </p:attrNameLst>
                                      </p:cBhvr>
                                      <p:rCtr x="9570" y="0"/>
                                    </p:animMotion>
                                  </p:childTnLst>
                                </p:cTn>
                              </p:par>
                              <p:par>
                                <p:cTn id="25" presetID="63" presetClass="path" presetSubtype="0" accel="50000" decel="50000" fill="hold" grpId="1" nodeType="withEffect">
                                  <p:stCondLst>
                                    <p:cond delay="0"/>
                                  </p:stCondLst>
                                  <p:childTnLst>
                                    <p:animMotion origin="layout" path="M -0.19245 -2.96296E-6 L 1.45833E-6 -2.96296E-6 " pathEditMode="relative" rAng="0" ptsTypes="AA">
                                      <p:cBhvr>
                                        <p:cTn id="26" dur="750" fill="hold"/>
                                        <p:tgtEl>
                                          <p:spTgt spid="11"/>
                                        </p:tgtEl>
                                        <p:attrNameLst>
                                          <p:attrName>ppt_x</p:attrName>
                                          <p:attrName>ppt_y</p:attrName>
                                        </p:attrNameLst>
                                      </p:cBhvr>
                                      <p:rCtr x="9570" y="0"/>
                                    </p:animMotion>
                                  </p:childTnLst>
                                </p:cTn>
                              </p:par>
                              <p:par>
                                <p:cTn id="27" presetID="63" presetClass="path" presetSubtype="0" accel="50000" decel="50000" fill="hold" nodeType="withEffect">
                                  <p:stCondLst>
                                    <p:cond delay="0"/>
                                  </p:stCondLst>
                                  <p:childTnLst>
                                    <p:animMotion origin="layout" path="M -0.19245 -2.59259E-6 L 2.08333E-6 -2.59259E-6 " pathEditMode="relative" rAng="0" ptsTypes="AA">
                                      <p:cBhvr>
                                        <p:cTn id="28" dur="750" fill="hold"/>
                                        <p:tgtEl>
                                          <p:spTgt spid="38"/>
                                        </p:tgtEl>
                                        <p:attrNameLst>
                                          <p:attrName>ppt_x</p:attrName>
                                          <p:attrName>ppt_y</p:attrName>
                                        </p:attrNameLst>
                                      </p:cBhvr>
                                      <p:rCtr x="9622" y="0"/>
                                    </p:animMotion>
                                  </p:childTnLst>
                                </p:cTn>
                              </p:par>
                              <p:par>
                                <p:cTn id="29" presetID="63" presetClass="path" presetSubtype="0" accel="50000" decel="50000" fill="hold" nodeType="withEffect">
                                  <p:stCondLst>
                                    <p:cond delay="0"/>
                                  </p:stCondLst>
                                  <p:childTnLst>
                                    <p:animMotion origin="layout" path="M -0.19245 -2.59259E-6 L 2.08333E-6 -2.59259E-6 " pathEditMode="relative" rAng="0" ptsTypes="AA">
                                      <p:cBhvr>
                                        <p:cTn id="30" dur="750" fill="hold"/>
                                        <p:tgtEl>
                                          <p:spTgt spid="45"/>
                                        </p:tgtEl>
                                        <p:attrNameLst>
                                          <p:attrName>ppt_x</p:attrName>
                                          <p:attrName>ppt_y</p:attrName>
                                        </p:attrNameLst>
                                      </p:cBhvr>
                                      <p:rCtr x="9622" y="0"/>
                                    </p:animMotion>
                                  </p:childTnLst>
                                </p:cTn>
                              </p:par>
                              <p:par>
                                <p:cTn id="31" presetID="63" presetClass="path" presetSubtype="0" accel="50000" decel="50000" fill="hold" nodeType="withEffect">
                                  <p:stCondLst>
                                    <p:cond delay="0"/>
                                  </p:stCondLst>
                                  <p:childTnLst>
                                    <p:animMotion origin="layout" path="M -0.19245 1.11111E-6 L 2.5E-6 1.11111E-6 " pathEditMode="relative" rAng="0" ptsTypes="AA">
                                      <p:cBhvr>
                                        <p:cTn id="32" dur="750" fill="hold"/>
                                        <p:tgtEl>
                                          <p:spTgt spid="40"/>
                                        </p:tgtEl>
                                        <p:attrNameLst>
                                          <p:attrName>ppt_x</p:attrName>
                                          <p:attrName>ppt_y</p:attrName>
                                        </p:attrNameLst>
                                      </p:cBhvr>
                                      <p:rCtr x="9622" y="0"/>
                                    </p:animMotion>
                                  </p:childTnLst>
                                </p:cTn>
                              </p:par>
                              <p:par>
                                <p:cTn id="33" presetID="10" presetClass="entr" presetSubtype="0" fill="hold" nodeType="withEffect">
                                  <p:stCondLst>
                                    <p:cond delay="50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350"/>
                                        <p:tgtEl>
                                          <p:spTgt spid="43"/>
                                        </p:tgtEl>
                                      </p:cBhvr>
                                    </p:animEffect>
                                  </p:childTnLst>
                                </p:cTn>
                              </p:par>
                              <p:par>
                                <p:cTn id="36" presetID="10" presetClass="entr" presetSubtype="0" fill="hold" grpId="1" nodeType="withEffect">
                                  <p:stCondLst>
                                    <p:cond delay="50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350"/>
                                        <p:tgtEl>
                                          <p:spTgt spid="44"/>
                                        </p:tgtEl>
                                      </p:cBhvr>
                                    </p:animEffect>
                                  </p:childTnLst>
                                </p:cTn>
                              </p:par>
                            </p:childTnLst>
                          </p:cTn>
                        </p:par>
                      </p:childTnLst>
                    </p:cTn>
                  </p:par>
                </p:childTnLst>
              </p:cTn>
              <p:nextCondLst>
                <p:cond evt="onClick" delay="0">
                  <p:tgtEl>
                    <p:spTgt spid="11"/>
                  </p:tgtEl>
                </p:cond>
              </p:nextCondLst>
            </p:seq>
          </p:childTnLst>
        </p:cTn>
      </p:par>
    </p:tnLst>
    <p:bldLst>
      <p:bldP spid="44" grpId="0" animBg="1"/>
      <p:bldP spid="44" grpId="1" animBg="1"/>
      <p:bldP spid="4" grpId="0" animBg="1"/>
      <p:bldP spid="4" grpId="1" animBg="1"/>
      <p:bldP spid="11" grpId="0" animBg="1"/>
      <p:bldP spid="11"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9927AF-68CD-4C8A-BF34-190F2917D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2960"/>
            <a:ext cx="12192000" cy="7818120"/>
          </a:xfrm>
          <a:prstGeom prst="rect">
            <a:avLst/>
          </a:prstGeom>
        </p:spPr>
      </p:pic>
    </p:spTree>
    <p:extLst>
      <p:ext uri="{BB962C8B-B14F-4D97-AF65-F5344CB8AC3E}">
        <p14:creationId xmlns:p14="http://schemas.microsoft.com/office/powerpoint/2010/main" val="636154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extLst>
              <a:ext uri="{BEBA8EAE-BF5A-486C-A8C5-ECC9F3942E4B}">
                <a14:imgProps xmlns:a14="http://schemas.microsoft.com/office/drawing/2010/main">
                  <a14:imgLayer r:embed="rId3">
                    <a14:imgEffect>
                      <a14:brightnessContrast brigh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19" name="Picture 18">
            <a:hlinkClick r:id="" action="ppaction://hlinkshowjump?jump=nextslide"/>
            <a:extLst>
              <a:ext uri="{FF2B5EF4-FFF2-40B4-BE49-F238E27FC236}">
                <a16:creationId xmlns:a16="http://schemas.microsoft.com/office/drawing/2014/main" id="{8D085730-A5A4-483D-90F9-B06B66664BFA}"/>
              </a:ext>
            </a:extLst>
          </p:cNvPr>
          <p:cNvPicPr>
            <a:picLocks noChangeAspect="1"/>
          </p:cNvPicPr>
          <p:nvPr/>
        </p:nvPicPr>
        <p:blipFill>
          <a:blip r:embed="rId4"/>
          <a:stretch>
            <a:fillRect/>
          </a:stretch>
        </p:blipFill>
        <p:spPr>
          <a:xfrm>
            <a:off x="10518196" y="5063120"/>
            <a:ext cx="952500" cy="952500"/>
          </a:xfrm>
          <a:prstGeom prst="rect">
            <a:avLst/>
          </a:prstGeom>
        </p:spPr>
      </p:pic>
      <p:grpSp>
        <p:nvGrpSpPr>
          <p:cNvPr id="20" name="Group 19">
            <a:extLst>
              <a:ext uri="{FF2B5EF4-FFF2-40B4-BE49-F238E27FC236}">
                <a16:creationId xmlns:a16="http://schemas.microsoft.com/office/drawing/2014/main" id="{A55F83A5-E2C0-4CC4-A6C4-47F5B146BD96}"/>
              </a:ext>
            </a:extLst>
          </p:cNvPr>
          <p:cNvGrpSpPr/>
          <p:nvPr/>
        </p:nvGrpSpPr>
        <p:grpSpPr>
          <a:xfrm>
            <a:off x="-12499014" y="2571750"/>
            <a:ext cx="27467880" cy="1714500"/>
            <a:chOff x="-56028" y="2588111"/>
            <a:chExt cx="27467880" cy="1714500"/>
          </a:xfrm>
        </p:grpSpPr>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0B89A8AB-26B6-4107-B197-365DF3C81824}"/>
                    </a:ext>
                  </a:extLst>
                </p:cNvPr>
                <p:cNvGraphicFramePr>
                  <a:graphicFrameLocks noChangeAspect="1"/>
                </p:cNvGraphicFramePr>
                <p:nvPr/>
              </p:nvGraphicFramePr>
              <p:xfrm>
                <a:off x="-56028" y="2588111"/>
                <a:ext cx="3048000" cy="1714500"/>
              </p:xfrm>
              <a:graphic>
                <a:graphicData uri="http://schemas.microsoft.com/office/powerpoint/2016/sectionzoom">
                  <psez:sectionZm>
                    <psez:sectionZmObj sectionId="{AA691C47-4EA3-48D6-8922-0238FA527A14}">
                      <psez:zmPr id="{FAE5F4F3-26DB-436C-A67A-D562C40E4D8B}"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1" name="Section Zoom 20">
                  <a:hlinkClick r:id="rId6" action="ppaction://hlinksldjump"/>
                  <a:extLst>
                    <a:ext uri="{FF2B5EF4-FFF2-40B4-BE49-F238E27FC236}">
                      <a16:creationId xmlns:a16="http://schemas.microsoft.com/office/drawing/2014/main" id="{0B89A8AB-26B6-4107-B197-365DF3C81824}"/>
                    </a:ext>
                  </a:extLst>
                </p:cNvPr>
                <p:cNvPicPr>
                  <a:picLocks noGrp="1" noRot="1" noChangeAspect="1" noMove="1" noResize="1" noEditPoints="1" noAdjustHandles="1" noChangeArrowheads="1" noChangeShapeType="1"/>
                </p:cNvPicPr>
                <p:nvPr/>
              </p:nvPicPr>
              <p:blipFill>
                <a:blip r:embed="rId7"/>
                <a:stretch>
                  <a:fillRect/>
                </a:stretch>
              </p:blipFill>
              <p:spPr>
                <a:xfrm>
                  <a:off x="-12499014"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FBCBF3BA-E97B-417D-AEB0-FC5B3ACF664C}"/>
                    </a:ext>
                  </a:extLst>
                </p:cNvPr>
                <p:cNvGraphicFramePr>
                  <a:graphicFrameLocks noChangeAspect="1"/>
                </p:cNvGraphicFramePr>
                <p:nvPr/>
              </p:nvGraphicFramePr>
              <p:xfrm>
                <a:off x="3432526" y="2588111"/>
                <a:ext cx="3048000" cy="1714500"/>
              </p:xfrm>
              <a:graphic>
                <a:graphicData uri="http://schemas.microsoft.com/office/powerpoint/2016/sectionzoom">
                  <psez:sectionZm>
                    <psez:sectionZmObj sectionId="{140B66E7-2D5C-4F72-B9EF-02D5031B474E}">
                      <psez:zmPr id="{FEDB5E79-8764-40DD-BB58-DC38D4E2E2AF}"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2" name="Section Zoom 21">
                  <a:hlinkClick r:id="rId9" action="ppaction://hlinksldjump"/>
                  <a:extLst>
                    <a:ext uri="{FF2B5EF4-FFF2-40B4-BE49-F238E27FC236}">
                      <a16:creationId xmlns:a16="http://schemas.microsoft.com/office/drawing/2014/main" id="{FBCBF3BA-E97B-417D-AEB0-FC5B3ACF664C}"/>
                    </a:ext>
                  </a:extLst>
                </p:cNvPr>
                <p:cNvPicPr>
                  <a:picLocks noGrp="1" noRot="1" noChangeAspect="1" noMove="1" noResize="1" noEditPoints="1" noAdjustHandles="1" noChangeArrowheads="1" noChangeShapeType="1"/>
                </p:cNvPicPr>
                <p:nvPr/>
              </p:nvPicPr>
              <p:blipFill>
                <a:blip r:embed="rId10"/>
                <a:stretch>
                  <a:fillRect/>
                </a:stretch>
              </p:blipFill>
              <p:spPr>
                <a:xfrm>
                  <a:off x="-9010460"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FF20BB83-E84F-41C5-842A-52C88F709723}"/>
                    </a:ext>
                  </a:extLst>
                </p:cNvPr>
                <p:cNvGraphicFramePr>
                  <a:graphicFrameLocks noChangeAspect="1"/>
                </p:cNvGraphicFramePr>
                <p:nvPr/>
              </p:nvGraphicFramePr>
              <p:xfrm>
                <a:off x="6921080" y="2588111"/>
                <a:ext cx="3048000" cy="1714500"/>
              </p:xfrm>
              <a:graphic>
                <a:graphicData uri="http://schemas.microsoft.com/office/powerpoint/2016/sectionzoom">
                  <psez:sectionZm>
                    <psez:sectionZmObj sectionId="{FD29D6A3-9CD6-4287-8233-BBF3593F35A2}">
                      <psez:zmPr id="{93C35993-E77E-4789-AF3C-17FE8B406C6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5" name="Section Zoom 24">
                  <a:hlinkClick r:id="rId12" action="ppaction://hlinksldjump"/>
                  <a:extLst>
                    <a:ext uri="{FF2B5EF4-FFF2-40B4-BE49-F238E27FC236}">
                      <a16:creationId xmlns:a16="http://schemas.microsoft.com/office/drawing/2014/main" id="{FF20BB83-E84F-41C5-842A-52C88F709723}"/>
                    </a:ext>
                  </a:extLst>
                </p:cNvPr>
                <p:cNvPicPr>
                  <a:picLocks noGrp="1" noRot="1" noChangeAspect="1" noMove="1" noResize="1" noEditPoints="1" noAdjustHandles="1" noChangeArrowheads="1" noChangeShapeType="1"/>
                </p:cNvPicPr>
                <p:nvPr/>
              </p:nvPicPr>
              <p:blipFill>
                <a:blip r:embed="rId13"/>
                <a:stretch>
                  <a:fillRect/>
                </a:stretch>
              </p:blipFill>
              <p:spPr>
                <a:xfrm>
                  <a:off x="-5521906"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3B6CA501-9457-475B-9BA5-CCAE03E1B196}"/>
                    </a:ext>
                  </a:extLst>
                </p:cNvPr>
                <p:cNvGraphicFramePr>
                  <a:graphicFrameLocks noChangeAspect="1"/>
                </p:cNvGraphicFramePr>
                <p:nvPr/>
              </p:nvGraphicFramePr>
              <p:xfrm>
                <a:off x="10409634" y="2588111"/>
                <a:ext cx="3048000" cy="1714500"/>
              </p:xfrm>
              <a:graphic>
                <a:graphicData uri="http://schemas.microsoft.com/office/powerpoint/2016/sectionzoom">
                  <psez:sectionZm>
                    <psez:sectionZmObj sectionId="{5D06BC6C-861A-4025-8E44-1091E07A2F20}">
                      <psez:zmPr id="{C3144542-3D72-4E69-A253-0385647B8601}"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7" name="Section Zoom 26">
                  <a:hlinkClick r:id="rId15" action="ppaction://hlinksldjump"/>
                  <a:extLst>
                    <a:ext uri="{FF2B5EF4-FFF2-40B4-BE49-F238E27FC236}">
                      <a16:creationId xmlns:a16="http://schemas.microsoft.com/office/drawing/2014/main" id="{3B6CA501-9457-475B-9BA5-CCAE03E1B196}"/>
                    </a:ext>
                  </a:extLst>
                </p:cNvPr>
                <p:cNvPicPr>
                  <a:picLocks noGrp="1" noRot="1" noChangeAspect="1" noMove="1" noResize="1" noEditPoints="1" noAdjustHandles="1" noChangeArrowheads="1" noChangeShapeType="1"/>
                </p:cNvPicPr>
                <p:nvPr/>
              </p:nvPicPr>
              <p:blipFill>
                <a:blip r:embed="rId16"/>
                <a:stretch>
                  <a:fillRect/>
                </a:stretch>
              </p:blipFill>
              <p:spPr>
                <a:xfrm>
                  <a:off x="-2033352"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6A62C631-478A-44C6-ABEE-1F785A8AB9C3}"/>
                    </a:ext>
                  </a:extLst>
                </p:cNvPr>
                <p:cNvGraphicFramePr>
                  <a:graphicFrameLocks noChangeAspect="1"/>
                </p:cNvGraphicFramePr>
                <p:nvPr/>
              </p:nvGraphicFramePr>
              <p:xfrm>
                <a:off x="13898188" y="2588111"/>
                <a:ext cx="3048000" cy="1714500"/>
              </p:xfrm>
              <a:graphic>
                <a:graphicData uri="http://schemas.microsoft.com/office/powerpoint/2016/sectionzoom">
                  <psez:sectionZm>
                    <psez:sectionZmObj sectionId="{44D5B3B1-A0B1-4B9E-B3A8-EF5FBFD57CAA}">
                      <psez:zmPr id="{31EA9758-23C9-4FC5-883F-32484D89A1FD}"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9" name="Section Zoom 28">
                  <a:hlinkClick r:id="rId18" action="ppaction://hlinksldjump"/>
                  <a:extLst>
                    <a:ext uri="{FF2B5EF4-FFF2-40B4-BE49-F238E27FC236}">
                      <a16:creationId xmlns:a16="http://schemas.microsoft.com/office/drawing/2014/main" id="{6A62C631-478A-44C6-ABEE-1F785A8AB9C3}"/>
                    </a:ext>
                  </a:extLst>
                </p:cNvPr>
                <p:cNvPicPr>
                  <a:picLocks noGrp="1" noRot="1" noChangeAspect="1" noMove="1" noResize="1" noEditPoints="1" noAdjustHandles="1" noChangeArrowheads="1" noChangeShapeType="1"/>
                </p:cNvPicPr>
                <p:nvPr/>
              </p:nvPicPr>
              <p:blipFill>
                <a:blip r:embed="rId19"/>
                <a:stretch>
                  <a:fillRect/>
                </a:stretch>
              </p:blipFill>
              <p:spPr>
                <a:xfrm>
                  <a:off x="1455202"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FF813B61-DABC-4F87-A8FC-644EEE9B483B}"/>
                    </a:ext>
                  </a:extLst>
                </p:cNvPr>
                <p:cNvGraphicFramePr>
                  <a:graphicFrameLocks noChangeAspect="1"/>
                </p:cNvGraphicFramePr>
                <p:nvPr/>
              </p:nvGraphicFramePr>
              <p:xfrm>
                <a:off x="17386742" y="2588111"/>
                <a:ext cx="3048000" cy="1714500"/>
              </p:xfrm>
              <a:graphic>
                <a:graphicData uri="http://schemas.microsoft.com/office/powerpoint/2016/sectionzoom">
                  <psez:sectionZm>
                    <psez:sectionZmObj sectionId="{D52AB708-CD6C-470E-9F97-8F637C4EACAD}">
                      <psez:zmPr id="{57B98611-9C0A-4466-A9EA-B66C693D68AE}"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1" name="Section Zoom 30">
                  <a:hlinkClick r:id="rId21" action="ppaction://hlinksldjump"/>
                  <a:extLst>
                    <a:ext uri="{FF2B5EF4-FFF2-40B4-BE49-F238E27FC236}">
                      <a16:creationId xmlns:a16="http://schemas.microsoft.com/office/drawing/2014/main" id="{FF813B61-DABC-4F87-A8FC-644EEE9B483B}"/>
                    </a:ext>
                  </a:extLst>
                </p:cNvPr>
                <p:cNvPicPr>
                  <a:picLocks noGrp="1" noRot="1" noChangeAspect="1" noMove="1" noResize="1" noEditPoints="1" noAdjustHandles="1" noChangeArrowheads="1" noChangeShapeType="1"/>
                </p:cNvPicPr>
                <p:nvPr/>
              </p:nvPicPr>
              <p:blipFill>
                <a:blip r:embed="rId22"/>
                <a:stretch>
                  <a:fillRect/>
                </a:stretch>
              </p:blipFill>
              <p:spPr>
                <a:xfrm>
                  <a:off x="4943756"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FD9AFB81-F2F9-43C5-87D9-ACB8432B6E66}"/>
                    </a:ext>
                  </a:extLst>
                </p:cNvPr>
                <p:cNvGraphicFramePr>
                  <a:graphicFrameLocks noChangeAspect="1"/>
                </p:cNvGraphicFramePr>
                <p:nvPr/>
              </p:nvGraphicFramePr>
              <p:xfrm>
                <a:off x="20875296" y="2588111"/>
                <a:ext cx="3048000" cy="1714500"/>
              </p:xfrm>
              <a:graphic>
                <a:graphicData uri="http://schemas.microsoft.com/office/powerpoint/2016/sectionzoom">
                  <psez:sectionZm>
                    <psez:sectionZmObj sectionId="{0E95E28B-0F02-4726-AE57-794C632255D3}">
                      <psez:zmPr id="{3AE57971-87BF-4490-8EBC-73C811DBADD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24" action="ppaction://hlinksldjump"/>
                  <a:extLst>
                    <a:ext uri="{FF2B5EF4-FFF2-40B4-BE49-F238E27FC236}">
                      <a16:creationId xmlns:a16="http://schemas.microsoft.com/office/drawing/2014/main" id="{FD9AFB81-F2F9-43C5-87D9-ACB8432B6E66}"/>
                    </a:ext>
                  </a:extLst>
                </p:cNvPr>
                <p:cNvPicPr>
                  <a:picLocks noGrp="1" noRot="1" noChangeAspect="1" noMove="1" noResize="1" noEditPoints="1" noAdjustHandles="1" noChangeArrowheads="1" noChangeShapeType="1"/>
                </p:cNvPicPr>
                <p:nvPr/>
              </p:nvPicPr>
              <p:blipFill>
                <a:blip r:embed="rId25"/>
                <a:stretch>
                  <a:fillRect/>
                </a:stretch>
              </p:blipFill>
              <p:spPr>
                <a:xfrm>
                  <a:off x="8432310"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8E3424E0-C3E0-4B78-8BED-FC0525E66E19}"/>
                    </a:ext>
                  </a:extLst>
                </p:cNvPr>
                <p:cNvGraphicFramePr>
                  <a:graphicFrameLocks noChangeAspect="1"/>
                </p:cNvGraphicFramePr>
                <p:nvPr/>
              </p:nvGraphicFramePr>
              <p:xfrm>
                <a:off x="24363852" y="2588111"/>
                <a:ext cx="3048000" cy="1714500"/>
              </p:xfrm>
              <a:graphic>
                <a:graphicData uri="http://schemas.microsoft.com/office/powerpoint/2016/sectionzoom">
                  <psez:sectionZm>
                    <psez:sectionZmObj sectionId="{7B9E9057-D942-47F3-871A-294B32A43995}">
                      <psez:zmPr id="{1F5390DE-4FD0-4623-AF77-4CAE5AC07EB6}" transitionDur="1000">
                        <p166:blipFill xmlns:p166="http://schemas.microsoft.com/office/powerpoint/2016/6/main">
                          <a:blip r:embed="rId2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3" name="Section Zoom 32">
                  <a:hlinkClick r:id="rId27" action="ppaction://hlinksldjump"/>
                  <a:extLst>
                    <a:ext uri="{FF2B5EF4-FFF2-40B4-BE49-F238E27FC236}">
                      <a16:creationId xmlns:a16="http://schemas.microsoft.com/office/drawing/2014/main" id="{8E3424E0-C3E0-4B78-8BED-FC0525E66E19}"/>
                    </a:ext>
                  </a:extLst>
                </p:cNvPr>
                <p:cNvPicPr>
                  <a:picLocks noGrp="1" noRot="1" noChangeAspect="1" noMove="1" noResize="1" noEditPoints="1" noAdjustHandles="1" noChangeArrowheads="1" noChangeShapeType="1"/>
                </p:cNvPicPr>
                <p:nvPr/>
              </p:nvPicPr>
              <p:blipFill>
                <a:blip r:embed="rId28"/>
                <a:stretch>
                  <a:fillRect/>
                </a:stretch>
              </p:blipFill>
              <p:spPr>
                <a:xfrm>
                  <a:off x="11920866" y="2571750"/>
                  <a:ext cx="3048000" cy="1714500"/>
                </a:xfrm>
                <a:prstGeom prst="rect">
                  <a:avLst/>
                </a:prstGeom>
                <a:ln w="3175">
                  <a:solidFill>
                    <a:prstClr val="ltGray"/>
                  </a:solidFill>
                </a:ln>
              </p:spPr>
            </p:pic>
          </mc:Fallback>
        </mc:AlternateContent>
      </p:grpSp>
      <p:pic>
        <p:nvPicPr>
          <p:cNvPr id="34" name="Picture 33">
            <a:hlinkClick r:id="" action="ppaction://hlinkshowjump?jump=previousslide"/>
            <a:extLst>
              <a:ext uri="{FF2B5EF4-FFF2-40B4-BE49-F238E27FC236}">
                <a16:creationId xmlns:a16="http://schemas.microsoft.com/office/drawing/2014/main" id="{16109A68-4F13-4F55-A6CD-0137166564E5}"/>
              </a:ext>
            </a:extLst>
          </p:cNvPr>
          <p:cNvPicPr>
            <a:picLocks noChangeAspect="1"/>
          </p:cNvPicPr>
          <p:nvPr/>
        </p:nvPicPr>
        <p:blipFill>
          <a:blip r:embed="rId29"/>
          <a:stretch>
            <a:fillRect/>
          </a:stretch>
        </p:blipFill>
        <p:spPr>
          <a:xfrm>
            <a:off x="721305" y="5073945"/>
            <a:ext cx="952500" cy="952500"/>
          </a:xfrm>
          <a:prstGeom prst="rect">
            <a:avLst/>
          </a:prstGeom>
        </p:spPr>
      </p:pic>
      <p:sp>
        <p:nvSpPr>
          <p:cNvPr id="14" name="TextBox 13">
            <a:extLst>
              <a:ext uri="{FF2B5EF4-FFF2-40B4-BE49-F238E27FC236}">
                <a16:creationId xmlns:a16="http://schemas.microsoft.com/office/drawing/2014/main" id="{60326F1E-BE6B-426C-9C4F-7B4C375B8120}"/>
              </a:ext>
            </a:extLst>
          </p:cNvPr>
          <p:cNvSpPr txBox="1"/>
          <p:nvPr/>
        </p:nvSpPr>
        <p:spPr>
          <a:xfrm>
            <a:off x="1349349" y="265678"/>
            <a:ext cx="5516217"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a:latin typeface="Algerian" panose="04020705040A02060702" pitchFamily="82" charset="0"/>
              </a:rPr>
              <a:t>Senior Project</a:t>
            </a:r>
          </a:p>
        </p:txBody>
      </p:sp>
      <p:sp>
        <p:nvSpPr>
          <p:cNvPr id="15" name="TextBox 14">
            <a:extLst>
              <a:ext uri="{FF2B5EF4-FFF2-40B4-BE49-F238E27FC236}">
                <a16:creationId xmlns:a16="http://schemas.microsoft.com/office/drawing/2014/main" id="{2D89EA3F-89D0-4E03-A977-076A57BADFF2}"/>
              </a:ext>
            </a:extLst>
          </p:cNvPr>
          <p:cNvSpPr txBox="1"/>
          <p:nvPr/>
        </p:nvSpPr>
        <p:spPr>
          <a:xfrm>
            <a:off x="5061867" y="1729934"/>
            <a:ext cx="266647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t>Spark</a:t>
            </a:r>
          </a:p>
        </p:txBody>
      </p:sp>
    </p:spTree>
    <p:extLst>
      <p:ext uri="{BB962C8B-B14F-4D97-AF65-F5344CB8AC3E}">
        <p14:creationId xmlns:p14="http://schemas.microsoft.com/office/powerpoint/2010/main" val="2400348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EFF2-8CF4-41D4-B46B-23645797677E}"/>
              </a:ext>
            </a:extLst>
          </p:cNvPr>
          <p:cNvSpPr>
            <a:spLocks noGrp="1"/>
          </p:cNvSpPr>
          <p:nvPr>
            <p:ph type="title"/>
          </p:nvPr>
        </p:nvSpPr>
        <p:spPr/>
        <p:txBody>
          <a:bodyPr/>
          <a:lstStyle/>
          <a:p>
            <a:r>
              <a:rPr lang="en-US" dirty="0"/>
              <a:t>Problems Faced</a:t>
            </a:r>
          </a:p>
        </p:txBody>
      </p:sp>
      <p:sp>
        <p:nvSpPr>
          <p:cNvPr id="3" name="Content Placeholder 2">
            <a:extLst>
              <a:ext uri="{FF2B5EF4-FFF2-40B4-BE49-F238E27FC236}">
                <a16:creationId xmlns:a16="http://schemas.microsoft.com/office/drawing/2014/main" id="{ABBB92A2-F711-46A2-BD15-98035EF3171E}"/>
              </a:ext>
            </a:extLst>
          </p:cNvPr>
          <p:cNvSpPr>
            <a:spLocks noGrp="1"/>
          </p:cNvSpPr>
          <p:nvPr>
            <p:ph idx="1"/>
          </p:nvPr>
        </p:nvSpPr>
        <p:spPr/>
        <p:txBody>
          <a:bodyPr>
            <a:normAutofit/>
          </a:bodyPr>
          <a:lstStyle/>
          <a:p>
            <a:pPr marL="0" lvl="0" indent="0">
              <a:buClr>
                <a:srgbClr val="83992A"/>
              </a:buClr>
              <a:buNone/>
            </a:pPr>
            <a:r>
              <a:rPr lang="en-US" sz="2000" dirty="0">
                <a:solidFill>
                  <a:prstClr val="black">
                    <a:lumMod val="85000"/>
                    <a:lumOff val="15000"/>
                  </a:prstClr>
                </a:solidFill>
              </a:rPr>
              <a:t>In our project, we faced several challenges. </a:t>
            </a:r>
          </a:p>
          <a:p>
            <a:pPr lvl="0">
              <a:buClr>
                <a:srgbClr val="83992A"/>
              </a:buClr>
            </a:pPr>
            <a:r>
              <a:rPr lang="en-US" sz="2000" dirty="0">
                <a:solidFill>
                  <a:prstClr val="black">
                    <a:lumMod val="85000"/>
                    <a:lumOff val="15000"/>
                  </a:prstClr>
                </a:solidFill>
              </a:rPr>
              <a:t>Ensuring the quality of data as it was hard finding data with great quality that affected our models accuracy. </a:t>
            </a:r>
          </a:p>
          <a:p>
            <a:pPr lvl="0">
              <a:buClr>
                <a:srgbClr val="83992A"/>
              </a:buClr>
            </a:pPr>
            <a:r>
              <a:rPr lang="en-US" sz="2000" dirty="0">
                <a:solidFill>
                  <a:prstClr val="black">
                    <a:lumMod val="85000"/>
                    <a:lumOff val="15000"/>
                  </a:prstClr>
                </a:solidFill>
              </a:rPr>
              <a:t>Improving model accuracy required a lot of effort and changing the model consistently. </a:t>
            </a:r>
          </a:p>
          <a:p>
            <a:pPr lvl="0">
              <a:buClr>
                <a:srgbClr val="83992A"/>
              </a:buClr>
            </a:pPr>
            <a:r>
              <a:rPr lang="en-US" sz="2000" dirty="0">
                <a:solidFill>
                  <a:prstClr val="black">
                    <a:lumMod val="85000"/>
                    <a:lumOff val="15000"/>
                  </a:prstClr>
                </a:solidFill>
              </a:rPr>
              <a:t>Working and setting up </a:t>
            </a:r>
            <a:r>
              <a:rPr lang="en-US" sz="2000" dirty="0" err="1">
                <a:solidFill>
                  <a:prstClr val="black">
                    <a:lumMod val="85000"/>
                    <a:lumOff val="15000"/>
                  </a:prstClr>
                </a:solidFill>
              </a:rPr>
              <a:t>kafka</a:t>
            </a:r>
            <a:r>
              <a:rPr lang="en-US" sz="2000" dirty="0">
                <a:solidFill>
                  <a:prstClr val="black">
                    <a:lumMod val="85000"/>
                    <a:lumOff val="15000"/>
                  </a:prstClr>
                </a:solidFill>
              </a:rPr>
              <a:t> and spark for the first time was very difficult. </a:t>
            </a:r>
          </a:p>
          <a:p>
            <a:pPr lvl="0">
              <a:buClr>
                <a:srgbClr val="83992A"/>
              </a:buClr>
            </a:pPr>
            <a:r>
              <a:rPr lang="en-US" sz="2000" dirty="0">
                <a:solidFill>
                  <a:prstClr val="black">
                    <a:lumMod val="85000"/>
                    <a:lumOff val="15000"/>
                  </a:prstClr>
                </a:solidFill>
              </a:rPr>
              <a:t>Connecting all parts of the project—like the predictive models, streaming data, and the website—was complex and required a lot of effort to make everything work together smoothly</a:t>
            </a:r>
          </a:p>
          <a:p>
            <a:endParaRPr lang="en-US" dirty="0"/>
          </a:p>
        </p:txBody>
      </p:sp>
    </p:spTree>
    <p:extLst>
      <p:ext uri="{BB962C8B-B14F-4D97-AF65-F5344CB8AC3E}">
        <p14:creationId xmlns:p14="http://schemas.microsoft.com/office/powerpoint/2010/main" val="3450718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BCCF-69EE-49DD-B263-1C188BC3B79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23DFAB3-5FBF-412F-9A5E-831E2E1C785B}"/>
              </a:ext>
            </a:extLst>
          </p:cNvPr>
          <p:cNvSpPr>
            <a:spLocks noGrp="1"/>
          </p:cNvSpPr>
          <p:nvPr>
            <p:ph idx="1"/>
          </p:nvPr>
        </p:nvSpPr>
        <p:spPr/>
        <p:txBody>
          <a:bodyPr>
            <a:normAutofit/>
          </a:bodyPr>
          <a:lstStyle/>
          <a:p>
            <a:r>
              <a:rPr lang="en-US" dirty="0"/>
              <a:t>We combined deep learning and machine learning models in Python and TensorFlow with real-time data streaming through Kafka and Spark to provide instant insights. Our comprehensive website, built with PHP, HTML, CSS, and JavaScript, enhances customer interactions and supports restaurant managers with real-time analytics. This project highlights the importance of technology in meeting customer expectations and improving restaurant operations, setting a new standard for the industry.</a:t>
            </a:r>
          </a:p>
        </p:txBody>
      </p:sp>
    </p:spTree>
    <p:extLst>
      <p:ext uri="{BB962C8B-B14F-4D97-AF65-F5344CB8AC3E}">
        <p14:creationId xmlns:p14="http://schemas.microsoft.com/office/powerpoint/2010/main" val="2362828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76A2-6F19-4C31-A0C8-CA82C47004DC}"/>
              </a:ext>
            </a:extLst>
          </p:cNvPr>
          <p:cNvSpPr>
            <a:spLocks noGrp="1"/>
          </p:cNvSpPr>
          <p:nvPr>
            <p:ph type="title"/>
          </p:nvPr>
        </p:nvSpPr>
        <p:spPr/>
        <p:txBody>
          <a:bodyPr/>
          <a:lstStyle/>
          <a:p>
            <a:r>
              <a:rPr lang="en-US" dirty="0"/>
              <a:t>New horizon</a:t>
            </a:r>
          </a:p>
        </p:txBody>
      </p:sp>
      <p:sp>
        <p:nvSpPr>
          <p:cNvPr id="3" name="Content Placeholder 2">
            <a:extLst>
              <a:ext uri="{FF2B5EF4-FFF2-40B4-BE49-F238E27FC236}">
                <a16:creationId xmlns:a16="http://schemas.microsoft.com/office/drawing/2014/main" id="{8BE51835-5A25-4293-A454-C0FFF80F0144}"/>
              </a:ext>
            </a:extLst>
          </p:cNvPr>
          <p:cNvSpPr>
            <a:spLocks noGrp="1"/>
          </p:cNvSpPr>
          <p:nvPr>
            <p:ph idx="1"/>
          </p:nvPr>
        </p:nvSpPr>
        <p:spPr/>
        <p:txBody>
          <a:bodyPr>
            <a:normAutofit fontScale="85000" lnSpcReduction="20000"/>
          </a:bodyPr>
          <a:lstStyle/>
          <a:p>
            <a:r>
              <a:rPr lang="en-US" dirty="0"/>
              <a:t>Looking ahead, we can improve the project in several ways:</a:t>
            </a:r>
          </a:p>
          <a:p>
            <a:r>
              <a:rPr lang="en-US" b="1" dirty="0"/>
              <a:t>Expand Predictive Models</a:t>
            </a:r>
            <a:r>
              <a:rPr lang="en-US" dirty="0"/>
              <a:t>: Add models to predict more aspects of customer behavior, like dining preferences and likelihood of repeat visits.</a:t>
            </a:r>
          </a:p>
          <a:p>
            <a:r>
              <a:rPr lang="en-US" b="1" dirty="0"/>
              <a:t>Use Natural Language Processing (NLP)</a:t>
            </a:r>
            <a:r>
              <a:rPr lang="en-US" dirty="0"/>
              <a:t>: Enable the system to understand and respond to customer feedback in real-time for a more personalized experience.</a:t>
            </a:r>
          </a:p>
          <a:p>
            <a:r>
              <a:rPr lang="en-US" b="1" dirty="0"/>
              <a:t>Integrate IoT Devices</a:t>
            </a:r>
            <a:r>
              <a:rPr lang="en-US" dirty="0"/>
              <a:t>: Gather detailed data on customer interactions with the environment, such as showing the number of free tables (indoor, outdoor, etc.) on the website.</a:t>
            </a:r>
          </a:p>
          <a:p>
            <a:r>
              <a:rPr lang="en-US" b="1" dirty="0"/>
              <a:t>Enhance Data Security</a:t>
            </a:r>
            <a:r>
              <a:rPr lang="en-US" dirty="0"/>
              <a:t>: Strengthen privacy measures as the system handles more sensitive information.</a:t>
            </a:r>
          </a:p>
          <a:p>
            <a:endParaRPr lang="en-US" dirty="0"/>
          </a:p>
        </p:txBody>
      </p:sp>
    </p:spTree>
    <p:extLst>
      <p:ext uri="{BB962C8B-B14F-4D97-AF65-F5344CB8AC3E}">
        <p14:creationId xmlns:p14="http://schemas.microsoft.com/office/powerpoint/2010/main" val="1115603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453E-EFB3-437A-9DFD-98F3A894227A}"/>
              </a:ext>
            </a:extLst>
          </p:cNvPr>
          <p:cNvSpPr>
            <a:spLocks noGrp="1"/>
          </p:cNvSpPr>
          <p:nvPr>
            <p:ph type="ctrTitle"/>
          </p:nvPr>
        </p:nvSpPr>
        <p:spPr/>
        <p:txBody>
          <a:bodyPr/>
          <a:lstStyle/>
          <a:p>
            <a:r>
              <a:rPr lang="en-US" sz="6600" dirty="0">
                <a:latin typeface="Algerian" panose="04020705040A02060702" pitchFamily="82" charset="0"/>
              </a:rPr>
              <a:t>Ending</a:t>
            </a:r>
          </a:p>
        </p:txBody>
      </p:sp>
      <p:sp>
        <p:nvSpPr>
          <p:cNvPr id="3" name="Subtitle 2">
            <a:extLst>
              <a:ext uri="{FF2B5EF4-FFF2-40B4-BE49-F238E27FC236}">
                <a16:creationId xmlns:a16="http://schemas.microsoft.com/office/drawing/2014/main" id="{62BFBA07-D3E6-478B-8E3A-11378F45F6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5156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extLst>
              <a:ext uri="{BEBA8EAE-BF5A-486C-A8C5-ECC9F3942E4B}">
                <a14:imgProps xmlns:a14="http://schemas.microsoft.com/office/drawing/2010/main">
                  <a14:imgLayer r:embed="rId3">
                    <a14:imgEffect>
                      <a14:brightnessContrast brigh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19" name="Picture 18">
            <a:hlinkClick r:id="" action="ppaction://hlinkshowjump?jump=nextslide"/>
            <a:extLst>
              <a:ext uri="{FF2B5EF4-FFF2-40B4-BE49-F238E27FC236}">
                <a16:creationId xmlns:a16="http://schemas.microsoft.com/office/drawing/2014/main" id="{8D085730-A5A4-483D-90F9-B06B66664BFA}"/>
              </a:ext>
            </a:extLst>
          </p:cNvPr>
          <p:cNvPicPr>
            <a:picLocks noChangeAspect="1"/>
          </p:cNvPicPr>
          <p:nvPr/>
        </p:nvPicPr>
        <p:blipFill>
          <a:blip r:embed="rId4"/>
          <a:stretch>
            <a:fillRect/>
          </a:stretch>
        </p:blipFill>
        <p:spPr>
          <a:xfrm>
            <a:off x="10518196" y="5063120"/>
            <a:ext cx="952500" cy="952500"/>
          </a:xfrm>
          <a:prstGeom prst="rect">
            <a:avLst/>
          </a:prstGeom>
        </p:spPr>
      </p:pic>
      <p:grpSp>
        <p:nvGrpSpPr>
          <p:cNvPr id="20" name="Group 19">
            <a:extLst>
              <a:ext uri="{FF2B5EF4-FFF2-40B4-BE49-F238E27FC236}">
                <a16:creationId xmlns:a16="http://schemas.microsoft.com/office/drawing/2014/main" id="{F954A343-14D1-42C6-9D3B-95505E3C3421}"/>
              </a:ext>
            </a:extLst>
          </p:cNvPr>
          <p:cNvGrpSpPr/>
          <p:nvPr/>
        </p:nvGrpSpPr>
        <p:grpSpPr>
          <a:xfrm>
            <a:off x="-15997184" y="2571750"/>
            <a:ext cx="27467880" cy="1714500"/>
            <a:chOff x="-56028" y="2588111"/>
            <a:chExt cx="27467880" cy="1714500"/>
          </a:xfrm>
        </p:grpSpPr>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C02A0089-710F-49DB-B263-898D1A8152FA}"/>
                    </a:ext>
                  </a:extLst>
                </p:cNvPr>
                <p:cNvGraphicFramePr>
                  <a:graphicFrameLocks noChangeAspect="1"/>
                </p:cNvGraphicFramePr>
                <p:nvPr/>
              </p:nvGraphicFramePr>
              <p:xfrm>
                <a:off x="-56028" y="2588111"/>
                <a:ext cx="3048000" cy="1714500"/>
              </p:xfrm>
              <a:graphic>
                <a:graphicData uri="http://schemas.microsoft.com/office/powerpoint/2016/sectionzoom">
                  <psez:sectionZm>
                    <psez:sectionZmObj sectionId="{AA691C47-4EA3-48D6-8922-0238FA527A14}">
                      <psez:zmPr id="{FAE5F4F3-26DB-436C-A67A-D562C40E4D8B}"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1" name="Section Zoom 20">
                  <a:hlinkClick r:id="rId6" action="ppaction://hlinksldjump"/>
                  <a:extLst>
                    <a:ext uri="{FF2B5EF4-FFF2-40B4-BE49-F238E27FC236}">
                      <a16:creationId xmlns:a16="http://schemas.microsoft.com/office/drawing/2014/main" id="{C02A0089-710F-49DB-B263-898D1A8152FA}"/>
                    </a:ext>
                  </a:extLst>
                </p:cNvPr>
                <p:cNvPicPr>
                  <a:picLocks noGrp="1" noRot="1" noChangeAspect="1" noMove="1" noResize="1" noEditPoints="1" noAdjustHandles="1" noChangeArrowheads="1" noChangeShapeType="1"/>
                </p:cNvPicPr>
                <p:nvPr/>
              </p:nvPicPr>
              <p:blipFill>
                <a:blip r:embed="rId7"/>
                <a:stretch>
                  <a:fillRect/>
                </a:stretch>
              </p:blipFill>
              <p:spPr>
                <a:xfrm>
                  <a:off x="-15997184"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C7E2941E-0F28-4E98-8FC0-DC928DCD81A9}"/>
                    </a:ext>
                  </a:extLst>
                </p:cNvPr>
                <p:cNvGraphicFramePr>
                  <a:graphicFrameLocks noChangeAspect="1"/>
                </p:cNvGraphicFramePr>
                <p:nvPr/>
              </p:nvGraphicFramePr>
              <p:xfrm>
                <a:off x="3432526" y="2588111"/>
                <a:ext cx="3048000" cy="1714500"/>
              </p:xfrm>
              <a:graphic>
                <a:graphicData uri="http://schemas.microsoft.com/office/powerpoint/2016/sectionzoom">
                  <psez:sectionZm>
                    <psez:sectionZmObj sectionId="{140B66E7-2D5C-4F72-B9EF-02D5031B474E}">
                      <psez:zmPr id="{FEDB5E79-8764-40DD-BB58-DC38D4E2E2AF}"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2" name="Section Zoom 21">
                  <a:hlinkClick r:id="rId9" action="ppaction://hlinksldjump"/>
                  <a:extLst>
                    <a:ext uri="{FF2B5EF4-FFF2-40B4-BE49-F238E27FC236}">
                      <a16:creationId xmlns:a16="http://schemas.microsoft.com/office/drawing/2014/main" id="{C7E2941E-0F28-4E98-8FC0-DC928DCD81A9}"/>
                    </a:ext>
                  </a:extLst>
                </p:cNvPr>
                <p:cNvPicPr>
                  <a:picLocks noGrp="1" noRot="1" noChangeAspect="1" noMove="1" noResize="1" noEditPoints="1" noAdjustHandles="1" noChangeArrowheads="1" noChangeShapeType="1"/>
                </p:cNvPicPr>
                <p:nvPr/>
              </p:nvPicPr>
              <p:blipFill>
                <a:blip r:embed="rId10"/>
                <a:stretch>
                  <a:fillRect/>
                </a:stretch>
              </p:blipFill>
              <p:spPr>
                <a:xfrm>
                  <a:off x="-12508630"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34880F13-B3C2-4738-A17C-16E12DE457F6}"/>
                    </a:ext>
                  </a:extLst>
                </p:cNvPr>
                <p:cNvGraphicFramePr>
                  <a:graphicFrameLocks noChangeAspect="1"/>
                </p:cNvGraphicFramePr>
                <p:nvPr/>
              </p:nvGraphicFramePr>
              <p:xfrm>
                <a:off x="6921080" y="2588111"/>
                <a:ext cx="3048000" cy="1714500"/>
              </p:xfrm>
              <a:graphic>
                <a:graphicData uri="http://schemas.microsoft.com/office/powerpoint/2016/sectionzoom">
                  <psez:sectionZm>
                    <psez:sectionZmObj sectionId="{FD29D6A3-9CD6-4287-8233-BBF3593F35A2}">
                      <psez:zmPr id="{93C35993-E77E-4789-AF3C-17FE8B406C6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5" name="Section Zoom 24">
                  <a:hlinkClick r:id="rId12" action="ppaction://hlinksldjump"/>
                  <a:extLst>
                    <a:ext uri="{FF2B5EF4-FFF2-40B4-BE49-F238E27FC236}">
                      <a16:creationId xmlns:a16="http://schemas.microsoft.com/office/drawing/2014/main" id="{34880F13-B3C2-4738-A17C-16E12DE457F6}"/>
                    </a:ext>
                  </a:extLst>
                </p:cNvPr>
                <p:cNvPicPr>
                  <a:picLocks noGrp="1" noRot="1" noChangeAspect="1" noMove="1" noResize="1" noEditPoints="1" noAdjustHandles="1" noChangeArrowheads="1" noChangeShapeType="1"/>
                </p:cNvPicPr>
                <p:nvPr/>
              </p:nvPicPr>
              <p:blipFill>
                <a:blip r:embed="rId13"/>
                <a:stretch>
                  <a:fillRect/>
                </a:stretch>
              </p:blipFill>
              <p:spPr>
                <a:xfrm>
                  <a:off x="-9020076"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51C8FBEE-82F6-4A84-AB32-32A0249C6A54}"/>
                    </a:ext>
                  </a:extLst>
                </p:cNvPr>
                <p:cNvGraphicFramePr>
                  <a:graphicFrameLocks noChangeAspect="1"/>
                </p:cNvGraphicFramePr>
                <p:nvPr/>
              </p:nvGraphicFramePr>
              <p:xfrm>
                <a:off x="10409634" y="2588111"/>
                <a:ext cx="3048000" cy="1714500"/>
              </p:xfrm>
              <a:graphic>
                <a:graphicData uri="http://schemas.microsoft.com/office/powerpoint/2016/sectionzoom">
                  <psez:sectionZm>
                    <psez:sectionZmObj sectionId="{5D06BC6C-861A-4025-8E44-1091E07A2F20}">
                      <psez:zmPr id="{C3144542-3D72-4E69-A253-0385647B8601}"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7" name="Section Zoom 26">
                  <a:hlinkClick r:id="rId15" action="ppaction://hlinksldjump"/>
                  <a:extLst>
                    <a:ext uri="{FF2B5EF4-FFF2-40B4-BE49-F238E27FC236}">
                      <a16:creationId xmlns:a16="http://schemas.microsoft.com/office/drawing/2014/main" id="{51C8FBEE-82F6-4A84-AB32-32A0249C6A54}"/>
                    </a:ext>
                  </a:extLst>
                </p:cNvPr>
                <p:cNvPicPr>
                  <a:picLocks noGrp="1" noRot="1" noChangeAspect="1" noMove="1" noResize="1" noEditPoints="1" noAdjustHandles="1" noChangeArrowheads="1" noChangeShapeType="1"/>
                </p:cNvPicPr>
                <p:nvPr/>
              </p:nvPicPr>
              <p:blipFill>
                <a:blip r:embed="rId16"/>
                <a:stretch>
                  <a:fillRect/>
                </a:stretch>
              </p:blipFill>
              <p:spPr>
                <a:xfrm>
                  <a:off x="-5531522"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529F65BD-41E4-454D-A1AE-E4FB1013A817}"/>
                    </a:ext>
                  </a:extLst>
                </p:cNvPr>
                <p:cNvGraphicFramePr>
                  <a:graphicFrameLocks noChangeAspect="1"/>
                </p:cNvGraphicFramePr>
                <p:nvPr/>
              </p:nvGraphicFramePr>
              <p:xfrm>
                <a:off x="13898188" y="2588111"/>
                <a:ext cx="3048000" cy="1714500"/>
              </p:xfrm>
              <a:graphic>
                <a:graphicData uri="http://schemas.microsoft.com/office/powerpoint/2016/sectionzoom">
                  <psez:sectionZm>
                    <psez:sectionZmObj sectionId="{44D5B3B1-A0B1-4B9E-B3A8-EF5FBFD57CAA}">
                      <psez:zmPr id="{31EA9758-23C9-4FC5-883F-32484D89A1FD}"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9" name="Section Zoom 28">
                  <a:hlinkClick r:id="rId18" action="ppaction://hlinksldjump"/>
                  <a:extLst>
                    <a:ext uri="{FF2B5EF4-FFF2-40B4-BE49-F238E27FC236}">
                      <a16:creationId xmlns:a16="http://schemas.microsoft.com/office/drawing/2014/main" id="{529F65BD-41E4-454D-A1AE-E4FB1013A817}"/>
                    </a:ext>
                  </a:extLst>
                </p:cNvPr>
                <p:cNvPicPr>
                  <a:picLocks noGrp="1" noRot="1" noChangeAspect="1" noMove="1" noResize="1" noEditPoints="1" noAdjustHandles="1" noChangeArrowheads="1" noChangeShapeType="1"/>
                </p:cNvPicPr>
                <p:nvPr/>
              </p:nvPicPr>
              <p:blipFill>
                <a:blip r:embed="rId19"/>
                <a:stretch>
                  <a:fillRect/>
                </a:stretch>
              </p:blipFill>
              <p:spPr>
                <a:xfrm>
                  <a:off x="-2042968"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FA911BCC-8BBC-4601-BB1B-D24D43B33835}"/>
                    </a:ext>
                  </a:extLst>
                </p:cNvPr>
                <p:cNvGraphicFramePr>
                  <a:graphicFrameLocks noChangeAspect="1"/>
                </p:cNvGraphicFramePr>
                <p:nvPr/>
              </p:nvGraphicFramePr>
              <p:xfrm>
                <a:off x="17386742" y="2588111"/>
                <a:ext cx="3048000" cy="1714500"/>
              </p:xfrm>
              <a:graphic>
                <a:graphicData uri="http://schemas.microsoft.com/office/powerpoint/2016/sectionzoom">
                  <psez:sectionZm>
                    <psez:sectionZmObj sectionId="{D52AB708-CD6C-470E-9F97-8F637C4EACAD}">
                      <psez:zmPr id="{57B98611-9C0A-4466-A9EA-B66C693D68AE}"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1" name="Section Zoom 30">
                  <a:hlinkClick r:id="rId21" action="ppaction://hlinksldjump"/>
                  <a:extLst>
                    <a:ext uri="{FF2B5EF4-FFF2-40B4-BE49-F238E27FC236}">
                      <a16:creationId xmlns:a16="http://schemas.microsoft.com/office/drawing/2014/main" id="{FA911BCC-8BBC-4601-BB1B-D24D43B33835}"/>
                    </a:ext>
                  </a:extLst>
                </p:cNvPr>
                <p:cNvPicPr>
                  <a:picLocks noGrp="1" noRot="1" noChangeAspect="1" noMove="1" noResize="1" noEditPoints="1" noAdjustHandles="1" noChangeArrowheads="1" noChangeShapeType="1"/>
                </p:cNvPicPr>
                <p:nvPr/>
              </p:nvPicPr>
              <p:blipFill>
                <a:blip r:embed="rId22"/>
                <a:stretch>
                  <a:fillRect/>
                </a:stretch>
              </p:blipFill>
              <p:spPr>
                <a:xfrm>
                  <a:off x="1445586"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FAFA994F-1FE0-4DF6-BCCB-30AAE1F6D58E}"/>
                    </a:ext>
                  </a:extLst>
                </p:cNvPr>
                <p:cNvGraphicFramePr>
                  <a:graphicFrameLocks noChangeAspect="1"/>
                </p:cNvGraphicFramePr>
                <p:nvPr/>
              </p:nvGraphicFramePr>
              <p:xfrm>
                <a:off x="20875296" y="2588111"/>
                <a:ext cx="3048000" cy="1714500"/>
              </p:xfrm>
              <a:graphic>
                <a:graphicData uri="http://schemas.microsoft.com/office/powerpoint/2016/sectionzoom">
                  <psez:sectionZm>
                    <psez:sectionZmObj sectionId="{0E95E28B-0F02-4726-AE57-794C632255D3}">
                      <psez:zmPr id="{3AE57971-87BF-4490-8EBC-73C811DBADD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24" action="ppaction://hlinksldjump"/>
                  <a:extLst>
                    <a:ext uri="{FF2B5EF4-FFF2-40B4-BE49-F238E27FC236}">
                      <a16:creationId xmlns:a16="http://schemas.microsoft.com/office/drawing/2014/main" id="{FAFA994F-1FE0-4DF6-BCCB-30AAE1F6D58E}"/>
                    </a:ext>
                  </a:extLst>
                </p:cNvPr>
                <p:cNvPicPr>
                  <a:picLocks noGrp="1" noRot="1" noChangeAspect="1" noMove="1" noResize="1" noEditPoints="1" noAdjustHandles="1" noChangeArrowheads="1" noChangeShapeType="1"/>
                </p:cNvPicPr>
                <p:nvPr/>
              </p:nvPicPr>
              <p:blipFill>
                <a:blip r:embed="rId25"/>
                <a:stretch>
                  <a:fillRect/>
                </a:stretch>
              </p:blipFill>
              <p:spPr>
                <a:xfrm>
                  <a:off x="4934140"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1A3F682E-CFDC-4BAA-9D25-11D6E59B5E2B}"/>
                    </a:ext>
                  </a:extLst>
                </p:cNvPr>
                <p:cNvGraphicFramePr>
                  <a:graphicFrameLocks noChangeAspect="1"/>
                </p:cNvGraphicFramePr>
                <p:nvPr/>
              </p:nvGraphicFramePr>
              <p:xfrm>
                <a:off x="24363852" y="2588111"/>
                <a:ext cx="3048000" cy="1714500"/>
              </p:xfrm>
              <a:graphic>
                <a:graphicData uri="http://schemas.microsoft.com/office/powerpoint/2016/sectionzoom">
                  <psez:sectionZm>
                    <psez:sectionZmObj sectionId="{7B9E9057-D942-47F3-871A-294B32A43995}">
                      <psez:zmPr id="{1F5390DE-4FD0-4623-AF77-4CAE5AC07EB6}" transitionDur="1000">
                        <p166:blipFill xmlns:p166="http://schemas.microsoft.com/office/powerpoint/2016/6/main">
                          <a:blip r:embed="rId2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3" name="Section Zoom 32">
                  <a:hlinkClick r:id="rId27" action="ppaction://hlinksldjump"/>
                  <a:extLst>
                    <a:ext uri="{FF2B5EF4-FFF2-40B4-BE49-F238E27FC236}">
                      <a16:creationId xmlns:a16="http://schemas.microsoft.com/office/drawing/2014/main" id="{1A3F682E-CFDC-4BAA-9D25-11D6E59B5E2B}"/>
                    </a:ext>
                  </a:extLst>
                </p:cNvPr>
                <p:cNvPicPr>
                  <a:picLocks noGrp="1" noRot="1" noChangeAspect="1" noMove="1" noResize="1" noEditPoints="1" noAdjustHandles="1" noChangeArrowheads="1" noChangeShapeType="1"/>
                </p:cNvPicPr>
                <p:nvPr/>
              </p:nvPicPr>
              <p:blipFill>
                <a:blip r:embed="rId28"/>
                <a:stretch>
                  <a:fillRect/>
                </a:stretch>
              </p:blipFill>
              <p:spPr>
                <a:xfrm>
                  <a:off x="8422696" y="2571750"/>
                  <a:ext cx="3048000" cy="1714500"/>
                </a:xfrm>
                <a:prstGeom prst="rect">
                  <a:avLst/>
                </a:prstGeom>
                <a:ln w="3175">
                  <a:solidFill>
                    <a:prstClr val="ltGray"/>
                  </a:solidFill>
                </a:ln>
              </p:spPr>
            </p:pic>
          </mc:Fallback>
        </mc:AlternateContent>
      </p:grpSp>
      <p:pic>
        <p:nvPicPr>
          <p:cNvPr id="34" name="Picture 33">
            <a:hlinkClick r:id="" action="ppaction://hlinkshowjump?jump=previousslide"/>
            <a:extLst>
              <a:ext uri="{FF2B5EF4-FFF2-40B4-BE49-F238E27FC236}">
                <a16:creationId xmlns:a16="http://schemas.microsoft.com/office/drawing/2014/main" id="{5BBAD473-4C39-4024-A81F-F129C9885C9F}"/>
              </a:ext>
            </a:extLst>
          </p:cNvPr>
          <p:cNvPicPr>
            <a:picLocks noChangeAspect="1"/>
          </p:cNvPicPr>
          <p:nvPr/>
        </p:nvPicPr>
        <p:blipFill>
          <a:blip r:embed="rId29"/>
          <a:stretch>
            <a:fillRect/>
          </a:stretch>
        </p:blipFill>
        <p:spPr>
          <a:xfrm>
            <a:off x="721305" y="5073945"/>
            <a:ext cx="952500" cy="952500"/>
          </a:xfrm>
          <a:prstGeom prst="rect">
            <a:avLst/>
          </a:prstGeom>
        </p:spPr>
      </p:pic>
      <p:sp>
        <p:nvSpPr>
          <p:cNvPr id="14" name="TextBox 13">
            <a:extLst>
              <a:ext uri="{FF2B5EF4-FFF2-40B4-BE49-F238E27FC236}">
                <a16:creationId xmlns:a16="http://schemas.microsoft.com/office/drawing/2014/main" id="{387486C5-E63D-4CDF-9899-47E45154DA6F}"/>
              </a:ext>
            </a:extLst>
          </p:cNvPr>
          <p:cNvSpPr txBox="1"/>
          <p:nvPr/>
        </p:nvSpPr>
        <p:spPr>
          <a:xfrm>
            <a:off x="1349349" y="265678"/>
            <a:ext cx="5516217"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a:latin typeface="Algerian" panose="04020705040A02060702" pitchFamily="82" charset="0"/>
              </a:rPr>
              <a:t>Senior Project</a:t>
            </a:r>
          </a:p>
        </p:txBody>
      </p:sp>
      <p:sp>
        <p:nvSpPr>
          <p:cNvPr id="15" name="TextBox 14">
            <a:extLst>
              <a:ext uri="{FF2B5EF4-FFF2-40B4-BE49-F238E27FC236}">
                <a16:creationId xmlns:a16="http://schemas.microsoft.com/office/drawing/2014/main" id="{26AD98A6-009F-45AD-8479-AC7A2BAA0C93}"/>
              </a:ext>
            </a:extLst>
          </p:cNvPr>
          <p:cNvSpPr txBox="1"/>
          <p:nvPr/>
        </p:nvSpPr>
        <p:spPr>
          <a:xfrm>
            <a:off x="5061867" y="1729934"/>
            <a:ext cx="266647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t>Website</a:t>
            </a:r>
          </a:p>
        </p:txBody>
      </p:sp>
    </p:spTree>
    <p:extLst>
      <p:ext uri="{BB962C8B-B14F-4D97-AF65-F5344CB8AC3E}">
        <p14:creationId xmlns:p14="http://schemas.microsoft.com/office/powerpoint/2010/main" val="1476987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extLst>
              <a:ext uri="{BEBA8EAE-BF5A-486C-A8C5-ECC9F3942E4B}">
                <a14:imgProps xmlns:a14="http://schemas.microsoft.com/office/drawing/2010/main">
                  <a14:imgLayer r:embed="rId3">
                    <a14:imgEffect>
                      <a14:brightnessContrast brigh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26" name="Picture 25">
            <a:hlinkClick r:id="" action="ppaction://hlinkshowjump?jump=previousslide"/>
            <a:extLst>
              <a:ext uri="{FF2B5EF4-FFF2-40B4-BE49-F238E27FC236}">
                <a16:creationId xmlns:a16="http://schemas.microsoft.com/office/drawing/2014/main" id="{52F6C929-344D-421A-9CEA-F3F355058C19}"/>
              </a:ext>
            </a:extLst>
          </p:cNvPr>
          <p:cNvPicPr>
            <a:picLocks noChangeAspect="1"/>
          </p:cNvPicPr>
          <p:nvPr/>
        </p:nvPicPr>
        <p:blipFill>
          <a:blip r:embed="rId4"/>
          <a:stretch>
            <a:fillRect/>
          </a:stretch>
        </p:blipFill>
        <p:spPr>
          <a:xfrm>
            <a:off x="721305" y="5073945"/>
            <a:ext cx="952500" cy="952500"/>
          </a:xfrm>
          <a:prstGeom prst="rect">
            <a:avLst/>
          </a:prstGeom>
        </p:spPr>
      </p:pic>
      <p:grpSp>
        <p:nvGrpSpPr>
          <p:cNvPr id="34" name="Group 33">
            <a:extLst>
              <a:ext uri="{FF2B5EF4-FFF2-40B4-BE49-F238E27FC236}">
                <a16:creationId xmlns:a16="http://schemas.microsoft.com/office/drawing/2014/main" id="{3312B6A2-787A-4252-894C-1364D5442C94}"/>
              </a:ext>
            </a:extLst>
          </p:cNvPr>
          <p:cNvGrpSpPr/>
          <p:nvPr/>
        </p:nvGrpSpPr>
        <p:grpSpPr>
          <a:xfrm>
            <a:off x="-19485740" y="2571750"/>
            <a:ext cx="27467880" cy="1714500"/>
            <a:chOff x="-56028" y="2588111"/>
            <a:chExt cx="27467880" cy="1714500"/>
          </a:xfrm>
        </p:grpSpPr>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15BE2D66-ACEA-41E7-A1C4-01B322926A2B}"/>
                    </a:ext>
                  </a:extLst>
                </p:cNvPr>
                <p:cNvGraphicFramePr>
                  <a:graphicFrameLocks noChangeAspect="1"/>
                </p:cNvGraphicFramePr>
                <p:nvPr/>
              </p:nvGraphicFramePr>
              <p:xfrm>
                <a:off x="-56028" y="2588111"/>
                <a:ext cx="3048000" cy="1714500"/>
              </p:xfrm>
              <a:graphic>
                <a:graphicData uri="http://schemas.microsoft.com/office/powerpoint/2016/sectionzoom">
                  <psez:sectionZm>
                    <psez:sectionZmObj sectionId="{AA691C47-4EA3-48D6-8922-0238FA527A14}">
                      <psez:zmPr id="{FAE5F4F3-26DB-436C-A67A-D562C40E4D8B}"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5" name="Section Zoom 34">
                  <a:hlinkClick r:id="rId6" action="ppaction://hlinksldjump"/>
                  <a:extLst>
                    <a:ext uri="{FF2B5EF4-FFF2-40B4-BE49-F238E27FC236}">
                      <a16:creationId xmlns:a16="http://schemas.microsoft.com/office/drawing/2014/main" id="{15BE2D66-ACEA-41E7-A1C4-01B322926A2B}"/>
                    </a:ext>
                  </a:extLst>
                </p:cNvPr>
                <p:cNvPicPr>
                  <a:picLocks noGrp="1" noRot="1" noChangeAspect="1" noMove="1" noResize="1" noEditPoints="1" noAdjustHandles="1" noChangeArrowheads="1" noChangeShapeType="1"/>
                </p:cNvPicPr>
                <p:nvPr/>
              </p:nvPicPr>
              <p:blipFill>
                <a:blip r:embed="rId7"/>
                <a:stretch>
                  <a:fillRect/>
                </a:stretch>
              </p:blipFill>
              <p:spPr>
                <a:xfrm>
                  <a:off x="-19485740"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1FF275C5-4AFE-4880-9005-369C30F1869B}"/>
                    </a:ext>
                  </a:extLst>
                </p:cNvPr>
                <p:cNvGraphicFramePr>
                  <a:graphicFrameLocks noChangeAspect="1"/>
                </p:cNvGraphicFramePr>
                <p:nvPr/>
              </p:nvGraphicFramePr>
              <p:xfrm>
                <a:off x="3432526" y="2588111"/>
                <a:ext cx="3048000" cy="1714500"/>
              </p:xfrm>
              <a:graphic>
                <a:graphicData uri="http://schemas.microsoft.com/office/powerpoint/2016/sectionzoom">
                  <psez:sectionZm>
                    <psez:sectionZmObj sectionId="{140B66E7-2D5C-4F72-B9EF-02D5031B474E}">
                      <psez:zmPr id="{FEDB5E79-8764-40DD-BB58-DC38D4E2E2AF}"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6" name="Section Zoom 35">
                  <a:hlinkClick r:id="rId9" action="ppaction://hlinksldjump"/>
                  <a:extLst>
                    <a:ext uri="{FF2B5EF4-FFF2-40B4-BE49-F238E27FC236}">
                      <a16:creationId xmlns:a16="http://schemas.microsoft.com/office/drawing/2014/main" id="{1FF275C5-4AFE-4880-9005-369C30F1869B}"/>
                    </a:ext>
                  </a:extLst>
                </p:cNvPr>
                <p:cNvPicPr>
                  <a:picLocks noGrp="1" noRot="1" noChangeAspect="1" noMove="1" noResize="1" noEditPoints="1" noAdjustHandles="1" noChangeArrowheads="1" noChangeShapeType="1"/>
                </p:cNvPicPr>
                <p:nvPr/>
              </p:nvPicPr>
              <p:blipFill>
                <a:blip r:embed="rId10"/>
                <a:stretch>
                  <a:fillRect/>
                </a:stretch>
              </p:blipFill>
              <p:spPr>
                <a:xfrm>
                  <a:off x="-15997186"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7" name="Section Zoom 36">
                  <a:extLst>
                    <a:ext uri="{FF2B5EF4-FFF2-40B4-BE49-F238E27FC236}">
                      <a16:creationId xmlns:a16="http://schemas.microsoft.com/office/drawing/2014/main" id="{8144E4A7-55EC-45A3-8013-AA33157263AE}"/>
                    </a:ext>
                  </a:extLst>
                </p:cNvPr>
                <p:cNvGraphicFramePr>
                  <a:graphicFrameLocks noChangeAspect="1"/>
                </p:cNvGraphicFramePr>
                <p:nvPr/>
              </p:nvGraphicFramePr>
              <p:xfrm>
                <a:off x="6921080" y="2588111"/>
                <a:ext cx="3048000" cy="1714500"/>
              </p:xfrm>
              <a:graphic>
                <a:graphicData uri="http://schemas.microsoft.com/office/powerpoint/2016/sectionzoom">
                  <psez:sectionZm>
                    <psez:sectionZmObj sectionId="{FD29D6A3-9CD6-4287-8233-BBF3593F35A2}">
                      <psez:zmPr id="{93C35993-E77E-4789-AF3C-17FE8B406C6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7" name="Section Zoom 36">
                  <a:hlinkClick r:id="rId12" action="ppaction://hlinksldjump"/>
                  <a:extLst>
                    <a:ext uri="{FF2B5EF4-FFF2-40B4-BE49-F238E27FC236}">
                      <a16:creationId xmlns:a16="http://schemas.microsoft.com/office/drawing/2014/main" id="{8144E4A7-55EC-45A3-8013-AA33157263AE}"/>
                    </a:ext>
                  </a:extLst>
                </p:cNvPr>
                <p:cNvPicPr>
                  <a:picLocks noGrp="1" noRot="1" noChangeAspect="1" noMove="1" noResize="1" noEditPoints="1" noAdjustHandles="1" noChangeArrowheads="1" noChangeShapeType="1"/>
                </p:cNvPicPr>
                <p:nvPr/>
              </p:nvPicPr>
              <p:blipFill>
                <a:blip r:embed="rId13"/>
                <a:stretch>
                  <a:fillRect/>
                </a:stretch>
              </p:blipFill>
              <p:spPr>
                <a:xfrm>
                  <a:off x="-12508632"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8" name="Section Zoom 37">
                  <a:extLst>
                    <a:ext uri="{FF2B5EF4-FFF2-40B4-BE49-F238E27FC236}">
                      <a16:creationId xmlns:a16="http://schemas.microsoft.com/office/drawing/2014/main" id="{4B012CD4-8445-4192-8149-B100CEA366EB}"/>
                    </a:ext>
                  </a:extLst>
                </p:cNvPr>
                <p:cNvGraphicFramePr>
                  <a:graphicFrameLocks noChangeAspect="1"/>
                </p:cNvGraphicFramePr>
                <p:nvPr/>
              </p:nvGraphicFramePr>
              <p:xfrm>
                <a:off x="10409634" y="2588111"/>
                <a:ext cx="3048000" cy="1714500"/>
              </p:xfrm>
              <a:graphic>
                <a:graphicData uri="http://schemas.microsoft.com/office/powerpoint/2016/sectionzoom">
                  <psez:sectionZm>
                    <psez:sectionZmObj sectionId="{5D06BC6C-861A-4025-8E44-1091E07A2F20}">
                      <psez:zmPr id="{C3144542-3D72-4E69-A253-0385647B8601}"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8" name="Section Zoom 37">
                  <a:hlinkClick r:id="rId15" action="ppaction://hlinksldjump"/>
                  <a:extLst>
                    <a:ext uri="{FF2B5EF4-FFF2-40B4-BE49-F238E27FC236}">
                      <a16:creationId xmlns:a16="http://schemas.microsoft.com/office/drawing/2014/main" id="{4B012CD4-8445-4192-8149-B100CEA366EB}"/>
                    </a:ext>
                  </a:extLst>
                </p:cNvPr>
                <p:cNvPicPr>
                  <a:picLocks noGrp="1" noRot="1" noChangeAspect="1" noMove="1" noResize="1" noEditPoints="1" noAdjustHandles="1" noChangeArrowheads="1" noChangeShapeType="1"/>
                </p:cNvPicPr>
                <p:nvPr/>
              </p:nvPicPr>
              <p:blipFill>
                <a:blip r:embed="rId16"/>
                <a:stretch>
                  <a:fillRect/>
                </a:stretch>
              </p:blipFill>
              <p:spPr>
                <a:xfrm>
                  <a:off x="-9020078"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9" name="Section Zoom 38">
                  <a:extLst>
                    <a:ext uri="{FF2B5EF4-FFF2-40B4-BE49-F238E27FC236}">
                      <a16:creationId xmlns:a16="http://schemas.microsoft.com/office/drawing/2014/main" id="{BDDAA885-95B9-470D-AD43-9CB5E66D312C}"/>
                    </a:ext>
                  </a:extLst>
                </p:cNvPr>
                <p:cNvGraphicFramePr>
                  <a:graphicFrameLocks noChangeAspect="1"/>
                </p:cNvGraphicFramePr>
                <p:nvPr/>
              </p:nvGraphicFramePr>
              <p:xfrm>
                <a:off x="13898188" y="2588111"/>
                <a:ext cx="3048000" cy="1714500"/>
              </p:xfrm>
              <a:graphic>
                <a:graphicData uri="http://schemas.microsoft.com/office/powerpoint/2016/sectionzoom">
                  <psez:sectionZm>
                    <psez:sectionZmObj sectionId="{44D5B3B1-A0B1-4B9E-B3A8-EF5FBFD57CAA}">
                      <psez:zmPr id="{31EA9758-23C9-4FC5-883F-32484D89A1FD}"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9" name="Section Zoom 38">
                  <a:hlinkClick r:id="rId18" action="ppaction://hlinksldjump"/>
                  <a:extLst>
                    <a:ext uri="{FF2B5EF4-FFF2-40B4-BE49-F238E27FC236}">
                      <a16:creationId xmlns:a16="http://schemas.microsoft.com/office/drawing/2014/main" id="{BDDAA885-95B9-470D-AD43-9CB5E66D312C}"/>
                    </a:ext>
                  </a:extLst>
                </p:cNvPr>
                <p:cNvPicPr>
                  <a:picLocks noGrp="1" noRot="1" noChangeAspect="1" noMove="1" noResize="1" noEditPoints="1" noAdjustHandles="1" noChangeArrowheads="1" noChangeShapeType="1"/>
                </p:cNvPicPr>
                <p:nvPr/>
              </p:nvPicPr>
              <p:blipFill>
                <a:blip r:embed="rId19"/>
                <a:stretch>
                  <a:fillRect/>
                </a:stretch>
              </p:blipFill>
              <p:spPr>
                <a:xfrm>
                  <a:off x="-5531524"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0" name="Section Zoom 39">
                  <a:extLst>
                    <a:ext uri="{FF2B5EF4-FFF2-40B4-BE49-F238E27FC236}">
                      <a16:creationId xmlns:a16="http://schemas.microsoft.com/office/drawing/2014/main" id="{53C83529-3A01-4B17-A9FD-E9A642A6B25D}"/>
                    </a:ext>
                  </a:extLst>
                </p:cNvPr>
                <p:cNvGraphicFramePr>
                  <a:graphicFrameLocks noChangeAspect="1"/>
                </p:cNvGraphicFramePr>
                <p:nvPr/>
              </p:nvGraphicFramePr>
              <p:xfrm>
                <a:off x="17386742" y="2588111"/>
                <a:ext cx="3048000" cy="1714500"/>
              </p:xfrm>
              <a:graphic>
                <a:graphicData uri="http://schemas.microsoft.com/office/powerpoint/2016/sectionzoom">
                  <psez:sectionZm>
                    <psez:sectionZmObj sectionId="{D52AB708-CD6C-470E-9F97-8F637C4EACAD}">
                      <psez:zmPr id="{57B98611-9C0A-4466-A9EA-B66C693D68AE}"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40" name="Section Zoom 39">
                  <a:hlinkClick r:id="rId21" action="ppaction://hlinksldjump"/>
                  <a:extLst>
                    <a:ext uri="{FF2B5EF4-FFF2-40B4-BE49-F238E27FC236}">
                      <a16:creationId xmlns:a16="http://schemas.microsoft.com/office/drawing/2014/main" id="{53C83529-3A01-4B17-A9FD-E9A642A6B25D}"/>
                    </a:ext>
                  </a:extLst>
                </p:cNvPr>
                <p:cNvPicPr>
                  <a:picLocks noGrp="1" noRot="1" noChangeAspect="1" noMove="1" noResize="1" noEditPoints="1" noAdjustHandles="1" noChangeArrowheads="1" noChangeShapeType="1"/>
                </p:cNvPicPr>
                <p:nvPr/>
              </p:nvPicPr>
              <p:blipFill>
                <a:blip r:embed="rId22"/>
                <a:stretch>
                  <a:fillRect/>
                </a:stretch>
              </p:blipFill>
              <p:spPr>
                <a:xfrm>
                  <a:off x="-2042970"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1" name="Section Zoom 40">
                  <a:extLst>
                    <a:ext uri="{FF2B5EF4-FFF2-40B4-BE49-F238E27FC236}">
                      <a16:creationId xmlns:a16="http://schemas.microsoft.com/office/drawing/2014/main" id="{9F041A21-5351-4B74-9AE0-9D2EDB5ED6C5}"/>
                    </a:ext>
                  </a:extLst>
                </p:cNvPr>
                <p:cNvGraphicFramePr>
                  <a:graphicFrameLocks noChangeAspect="1"/>
                </p:cNvGraphicFramePr>
                <p:nvPr/>
              </p:nvGraphicFramePr>
              <p:xfrm>
                <a:off x="20875296" y="2588111"/>
                <a:ext cx="3048000" cy="1714500"/>
              </p:xfrm>
              <a:graphic>
                <a:graphicData uri="http://schemas.microsoft.com/office/powerpoint/2016/sectionzoom">
                  <psez:sectionZm>
                    <psez:sectionZmObj sectionId="{0E95E28B-0F02-4726-AE57-794C632255D3}">
                      <psez:zmPr id="{3AE57971-87BF-4490-8EBC-73C811DBADD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41" name="Section Zoom 40">
                  <a:hlinkClick r:id="rId24" action="ppaction://hlinksldjump"/>
                  <a:extLst>
                    <a:ext uri="{FF2B5EF4-FFF2-40B4-BE49-F238E27FC236}">
                      <a16:creationId xmlns:a16="http://schemas.microsoft.com/office/drawing/2014/main" id="{9F041A21-5351-4B74-9AE0-9D2EDB5ED6C5}"/>
                    </a:ext>
                  </a:extLst>
                </p:cNvPr>
                <p:cNvPicPr>
                  <a:picLocks noGrp="1" noRot="1" noChangeAspect="1" noMove="1" noResize="1" noEditPoints="1" noAdjustHandles="1" noChangeArrowheads="1" noChangeShapeType="1"/>
                </p:cNvPicPr>
                <p:nvPr/>
              </p:nvPicPr>
              <p:blipFill>
                <a:blip r:embed="rId25"/>
                <a:stretch>
                  <a:fillRect/>
                </a:stretch>
              </p:blipFill>
              <p:spPr>
                <a:xfrm>
                  <a:off x="1445584" y="257175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2" name="Section Zoom 41">
                  <a:extLst>
                    <a:ext uri="{FF2B5EF4-FFF2-40B4-BE49-F238E27FC236}">
                      <a16:creationId xmlns:a16="http://schemas.microsoft.com/office/drawing/2014/main" id="{265BC13A-489F-4DB9-B3F4-47323D0BE86C}"/>
                    </a:ext>
                  </a:extLst>
                </p:cNvPr>
                <p:cNvGraphicFramePr>
                  <a:graphicFrameLocks noChangeAspect="1"/>
                </p:cNvGraphicFramePr>
                <p:nvPr/>
              </p:nvGraphicFramePr>
              <p:xfrm>
                <a:off x="24363852" y="2588111"/>
                <a:ext cx="3048000" cy="1714500"/>
              </p:xfrm>
              <a:graphic>
                <a:graphicData uri="http://schemas.microsoft.com/office/powerpoint/2016/sectionzoom">
                  <psez:sectionZm>
                    <psez:sectionZmObj sectionId="{7B9E9057-D942-47F3-871A-294B32A43995}">
                      <psez:zmPr id="{1F5390DE-4FD0-4623-AF77-4CAE5AC07EB6}" transitionDur="1000">
                        <p166:blipFill xmlns:p166="http://schemas.microsoft.com/office/powerpoint/2016/6/main">
                          <a:blip r:embed="rId2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42" name="Section Zoom 41">
                  <a:hlinkClick r:id="rId27" action="ppaction://hlinksldjump"/>
                  <a:extLst>
                    <a:ext uri="{FF2B5EF4-FFF2-40B4-BE49-F238E27FC236}">
                      <a16:creationId xmlns:a16="http://schemas.microsoft.com/office/drawing/2014/main" id="{265BC13A-489F-4DB9-B3F4-47323D0BE86C}"/>
                    </a:ext>
                  </a:extLst>
                </p:cNvPr>
                <p:cNvPicPr>
                  <a:picLocks noGrp="1" noRot="1" noChangeAspect="1" noMove="1" noResize="1" noEditPoints="1" noAdjustHandles="1" noChangeArrowheads="1" noChangeShapeType="1"/>
                </p:cNvPicPr>
                <p:nvPr/>
              </p:nvPicPr>
              <p:blipFill>
                <a:blip r:embed="rId28"/>
                <a:stretch>
                  <a:fillRect/>
                </a:stretch>
              </p:blipFill>
              <p:spPr>
                <a:xfrm>
                  <a:off x="4934140" y="2571750"/>
                  <a:ext cx="3048000" cy="1714500"/>
                </a:xfrm>
                <a:prstGeom prst="rect">
                  <a:avLst/>
                </a:prstGeom>
                <a:ln w="3175">
                  <a:solidFill>
                    <a:prstClr val="ltGray"/>
                  </a:solidFill>
                </a:ln>
              </p:spPr>
            </p:pic>
          </mc:Fallback>
        </mc:AlternateContent>
      </p:grpSp>
      <p:sp>
        <p:nvSpPr>
          <p:cNvPr id="13" name="TextBox 12">
            <a:extLst>
              <a:ext uri="{FF2B5EF4-FFF2-40B4-BE49-F238E27FC236}">
                <a16:creationId xmlns:a16="http://schemas.microsoft.com/office/drawing/2014/main" id="{942F7AED-C2F7-4BDC-BD47-063594F2857A}"/>
              </a:ext>
            </a:extLst>
          </p:cNvPr>
          <p:cNvSpPr txBox="1"/>
          <p:nvPr/>
        </p:nvSpPr>
        <p:spPr>
          <a:xfrm>
            <a:off x="1349349" y="265678"/>
            <a:ext cx="5516217"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a:latin typeface="Algerian" panose="04020705040A02060702" pitchFamily="82" charset="0"/>
              </a:rPr>
              <a:t>Senior Project</a:t>
            </a:r>
          </a:p>
        </p:txBody>
      </p:sp>
      <p:sp>
        <p:nvSpPr>
          <p:cNvPr id="14" name="TextBox 13">
            <a:extLst>
              <a:ext uri="{FF2B5EF4-FFF2-40B4-BE49-F238E27FC236}">
                <a16:creationId xmlns:a16="http://schemas.microsoft.com/office/drawing/2014/main" id="{B7AD1BB0-51CC-4ECA-9566-6A7F1C031B35}"/>
              </a:ext>
            </a:extLst>
          </p:cNvPr>
          <p:cNvSpPr txBox="1"/>
          <p:nvPr/>
        </p:nvSpPr>
        <p:spPr>
          <a:xfrm>
            <a:off x="5061867" y="1729934"/>
            <a:ext cx="266647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t>Conclusion</a:t>
            </a:r>
          </a:p>
        </p:txBody>
      </p:sp>
    </p:spTree>
    <p:extLst>
      <p:ext uri="{BB962C8B-B14F-4D97-AF65-F5344CB8AC3E}">
        <p14:creationId xmlns:p14="http://schemas.microsoft.com/office/powerpoint/2010/main" val="2476606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Glasses on a table">
            <a:extLst>
              <a:ext uri="{FF2B5EF4-FFF2-40B4-BE49-F238E27FC236}">
                <a16:creationId xmlns:a16="http://schemas.microsoft.com/office/drawing/2014/main" id="{F47997F7-4343-A30C-68C0-460AF0B1AD91}"/>
              </a:ext>
            </a:extLst>
          </p:cNvPr>
          <p:cNvPicPr>
            <a:picLocks noChangeAspect="1"/>
          </p:cNvPicPr>
          <p:nvPr/>
        </p:nvPicPr>
        <p:blipFill rotWithShape="1">
          <a:blip r:embed="rId2">
            <a:alphaModFix amt="60000"/>
          </a:blip>
          <a:srcRect t="16517" b="1065"/>
          <a:stretch/>
        </p:blipFill>
        <p:spPr>
          <a:xfrm>
            <a:off x="-1" y="10"/>
            <a:ext cx="12192001" cy="6857990"/>
          </a:xfrm>
          <a:prstGeom prst="rect">
            <a:avLst/>
          </a:prstGeom>
        </p:spPr>
      </p:pic>
      <p:sp>
        <p:nvSpPr>
          <p:cNvPr id="4" name="TextBox 3">
            <a:extLst>
              <a:ext uri="{FF2B5EF4-FFF2-40B4-BE49-F238E27FC236}">
                <a16:creationId xmlns:a16="http://schemas.microsoft.com/office/drawing/2014/main" id="{5EF3A5C5-A123-4757-936C-062521BC10FC}"/>
              </a:ext>
            </a:extLst>
          </p:cNvPr>
          <p:cNvSpPr txBox="1"/>
          <p:nvPr/>
        </p:nvSpPr>
        <p:spPr>
          <a:xfrm>
            <a:off x="727840" y="6709099"/>
            <a:ext cx="5102000" cy="3111621"/>
          </a:xfrm>
          <a:prstGeom prst="rect">
            <a:avLst/>
          </a:prstGeom>
          <a:noFill/>
        </p:spPr>
        <p:txBody>
          <a:bodyPr wrap="square" rtlCol="0">
            <a:spAutoFit/>
          </a:bodyPr>
          <a:lstStyle/>
          <a:p>
            <a:pPr marL="285750" lvl="0" indent="-285750">
              <a:lnSpc>
                <a:spcPct val="90000"/>
              </a:lnSpc>
              <a:spcBef>
                <a:spcPct val="0"/>
              </a:spcBef>
            </a:pPr>
            <a:endParaRPr lang="en-US" sz="3200" u="sng" dirty="0">
              <a:solidFill>
                <a:srgbClr val="FFFF00"/>
              </a:solidFill>
              <a:effectLst>
                <a:outerShdw blurRad="50800" dist="38100" dir="2700000" algn="tl" rotWithShape="0">
                  <a:prstClr val="black">
                    <a:alpha val="40000"/>
                  </a:prstClr>
                </a:outerShdw>
              </a:effectLst>
              <a:latin typeface="Andalus" panose="02020603050405020304" pitchFamily="18" charset="-78"/>
              <a:ea typeface="+mj-ea"/>
              <a:cs typeface="Andalus" panose="02020603050405020304" pitchFamily="18" charset="-78"/>
            </a:endParaRPr>
          </a:p>
          <a:p>
            <a:pPr marL="285750" lvl="0" indent="-285750">
              <a:lnSpc>
                <a:spcPct val="90000"/>
              </a:lnSpc>
              <a:spcBef>
                <a:spcPct val="0"/>
              </a:spcBef>
            </a:pPr>
            <a:r>
              <a:rPr lang="en-US" sz="3100" dirty="0">
                <a:solidFill>
                  <a:srgbClr val="FFFF00"/>
                </a:solidFill>
                <a:latin typeface="Calibri Light" panose="020F0302020204030204"/>
                <a:ea typeface="+mj-ea"/>
                <a:cs typeface="+mj-cs"/>
              </a:rPr>
              <a:t>By:</a:t>
            </a:r>
          </a:p>
          <a:p>
            <a:pPr marL="285750" lvl="0" indent="-285750">
              <a:lnSpc>
                <a:spcPct val="90000"/>
              </a:lnSpc>
              <a:spcBef>
                <a:spcPct val="0"/>
              </a:spcBef>
            </a:pPr>
            <a:r>
              <a:rPr lang="en-US" sz="3100" b="1" dirty="0">
                <a:solidFill>
                  <a:srgbClr val="FFFF00"/>
                </a:solidFill>
                <a:latin typeface="Calibri Light" panose="020F0302020204030204"/>
                <a:ea typeface="+mj-ea"/>
                <a:cs typeface="+mj-cs"/>
              </a:rPr>
              <a:t>Hasan Akil</a:t>
            </a:r>
            <a:endParaRPr lang="en-US" sz="3100" dirty="0">
              <a:solidFill>
                <a:srgbClr val="FFFF00"/>
              </a:solidFill>
              <a:latin typeface="Calibri Light" panose="020F0302020204030204"/>
              <a:ea typeface="+mj-ea"/>
              <a:cs typeface="+mj-cs"/>
            </a:endParaRPr>
          </a:p>
          <a:p>
            <a:pPr marL="285750" lvl="0" indent="-285750">
              <a:lnSpc>
                <a:spcPct val="90000"/>
              </a:lnSpc>
              <a:spcBef>
                <a:spcPct val="0"/>
              </a:spcBef>
            </a:pPr>
            <a:r>
              <a:rPr lang="en-US" sz="3100" dirty="0">
                <a:solidFill>
                  <a:srgbClr val="FFFF00"/>
                </a:solidFill>
                <a:latin typeface="Calibri Light" panose="020F0302020204030204"/>
                <a:ea typeface="+mj-ea"/>
                <a:cs typeface="+mj-cs"/>
              </a:rPr>
              <a:t>&amp; </a:t>
            </a:r>
            <a:r>
              <a:rPr lang="en-US" sz="3100" b="1" dirty="0">
                <a:solidFill>
                  <a:srgbClr val="FFFF00"/>
                </a:solidFill>
                <a:latin typeface="Calibri Light" panose="020F0302020204030204"/>
                <a:ea typeface="+mj-ea"/>
                <a:cs typeface="+mj-cs"/>
              </a:rPr>
              <a:t>Ali Issa</a:t>
            </a:r>
            <a:br>
              <a:rPr lang="en-US" sz="3100" b="1" dirty="0">
                <a:solidFill>
                  <a:srgbClr val="FFFFFF"/>
                </a:solidFill>
                <a:latin typeface="Calibri Light" panose="020F0302020204030204"/>
                <a:ea typeface="+mj-ea"/>
                <a:cs typeface="+mj-cs"/>
              </a:rPr>
            </a:br>
            <a:br>
              <a:rPr lang="en-US" sz="3100" b="1" dirty="0">
                <a:solidFill>
                  <a:srgbClr val="FFFFFF"/>
                </a:solidFill>
                <a:latin typeface="Calibri Light" panose="020F0302020204030204"/>
                <a:ea typeface="+mj-ea"/>
                <a:cs typeface="+mj-cs"/>
              </a:rPr>
            </a:br>
            <a:r>
              <a:rPr lang="en-US" sz="3100" b="1" dirty="0">
                <a:solidFill>
                  <a:srgbClr val="FFFF00"/>
                </a:solidFill>
                <a:latin typeface="Calibri Light" panose="020F0302020204030204"/>
                <a:ea typeface="+mj-ea"/>
                <a:cs typeface="+mj-cs"/>
              </a:rPr>
              <a:t>Approved by:</a:t>
            </a:r>
          </a:p>
          <a:p>
            <a:pPr marL="285750" lvl="0" indent="-285750">
              <a:lnSpc>
                <a:spcPct val="90000"/>
              </a:lnSpc>
              <a:spcBef>
                <a:spcPct val="0"/>
              </a:spcBef>
            </a:pPr>
            <a:r>
              <a:rPr lang="en-US" sz="3100" b="1" dirty="0">
                <a:solidFill>
                  <a:srgbClr val="FFFF00"/>
                </a:solidFill>
                <a:latin typeface="Calibri Light" panose="020F0302020204030204"/>
                <a:ea typeface="+mj-ea"/>
                <a:cs typeface="+mj-cs"/>
              </a:rPr>
              <a:t>Supervisor </a:t>
            </a:r>
            <a:r>
              <a:rPr lang="en-US" sz="3100" b="1" dirty="0" err="1">
                <a:solidFill>
                  <a:srgbClr val="FFFF00"/>
                </a:solidFill>
                <a:latin typeface="Calibri Light" panose="020F0302020204030204"/>
                <a:ea typeface="+mj-ea"/>
                <a:cs typeface="+mj-cs"/>
              </a:rPr>
              <a:t>Dr.Linda</a:t>
            </a:r>
            <a:r>
              <a:rPr lang="en-US" sz="3100" b="1" dirty="0">
                <a:solidFill>
                  <a:srgbClr val="FFFF00"/>
                </a:solidFill>
                <a:latin typeface="Calibri Light" panose="020F0302020204030204"/>
                <a:ea typeface="+mj-ea"/>
                <a:cs typeface="+mj-cs"/>
              </a:rPr>
              <a:t> </a:t>
            </a:r>
            <a:r>
              <a:rPr lang="en-US" sz="3100" b="1" dirty="0" err="1">
                <a:solidFill>
                  <a:srgbClr val="FFFF00"/>
                </a:solidFill>
                <a:latin typeface="Calibri Light" panose="020F0302020204030204"/>
                <a:ea typeface="+mj-ea"/>
                <a:cs typeface="+mj-cs"/>
              </a:rPr>
              <a:t>Mahmoudi</a:t>
            </a:r>
            <a:endParaRPr lang="en-US" dirty="0"/>
          </a:p>
        </p:txBody>
      </p:sp>
      <p:sp>
        <p:nvSpPr>
          <p:cNvPr id="3" name="Subtitle 2">
            <a:extLst>
              <a:ext uri="{FF2B5EF4-FFF2-40B4-BE49-F238E27FC236}">
                <a16:creationId xmlns:a16="http://schemas.microsoft.com/office/drawing/2014/main" id="{B33163CA-AFAC-2EDB-5655-72898E7E77F6}"/>
              </a:ext>
            </a:extLst>
          </p:cNvPr>
          <p:cNvSpPr>
            <a:spLocks noGrp="1"/>
          </p:cNvSpPr>
          <p:nvPr>
            <p:ph type="subTitle" idx="1"/>
          </p:nvPr>
        </p:nvSpPr>
        <p:spPr>
          <a:xfrm>
            <a:off x="5832888" y="6858000"/>
            <a:ext cx="6151112" cy="4452893"/>
          </a:xfrm>
        </p:spPr>
        <p:txBody>
          <a:bodyPr vert="horz" lIns="91440" tIns="45720" rIns="91440" bIns="45720" rtlCol="0" anchor="t">
            <a:normAutofit fontScale="92500" lnSpcReduction="10000"/>
          </a:bodyPr>
          <a:lstStyle/>
          <a:p>
            <a:pPr marL="285750" indent="-228600" algn="l">
              <a:buFont typeface="Arial" panose="020B0604020202020204" pitchFamily="34" charset="0"/>
              <a:buChar char="•"/>
            </a:pPr>
            <a:endParaRPr lang="en-US" sz="2800" dirty="0">
              <a:solidFill>
                <a:srgbClr val="FFFFFF"/>
              </a:solidFill>
            </a:endParaRPr>
          </a:p>
          <a:p>
            <a:pPr marL="285750" indent="-228600" algn="l">
              <a:buFont typeface="Arial" panose="020B0604020202020204" pitchFamily="34" charset="0"/>
              <a:buChar char="•"/>
            </a:pPr>
            <a:r>
              <a:rPr lang="en-US" sz="2800" dirty="0">
                <a:solidFill>
                  <a:srgbClr val="FFFFFF"/>
                </a:solidFill>
              </a:rPr>
              <a:t>Submitted to the Data Science Department</a:t>
            </a:r>
            <a:endParaRPr lang="en-US" sz="2800" dirty="0">
              <a:solidFill>
                <a:srgbClr val="FFFFFF"/>
              </a:solidFill>
              <a:cs typeface="Calibri"/>
            </a:endParaRPr>
          </a:p>
          <a:p>
            <a:pPr algn="l"/>
            <a:r>
              <a:rPr lang="en-US" sz="2800" dirty="0">
                <a:solidFill>
                  <a:srgbClr val="FFFFFF"/>
                </a:solidFill>
              </a:rPr>
              <a:t>               of the Lebanese University</a:t>
            </a:r>
            <a:endParaRPr lang="en-US" sz="2800" dirty="0">
              <a:solidFill>
                <a:srgbClr val="FFFFFF"/>
              </a:solidFill>
              <a:cs typeface="Calibri" panose="020F0502020204030204"/>
            </a:endParaRPr>
          </a:p>
          <a:p>
            <a:pPr marL="400050" indent="-342900" algn="l">
              <a:buChar char="•"/>
            </a:pPr>
            <a:r>
              <a:rPr lang="en-US" sz="2800" dirty="0">
                <a:solidFill>
                  <a:srgbClr val="FFFFFF"/>
                </a:solidFill>
              </a:rPr>
              <a:t>Beirut, Lebanon</a:t>
            </a:r>
            <a:endParaRPr lang="en-US" sz="2800" dirty="0">
              <a:solidFill>
                <a:srgbClr val="FFFFFF"/>
              </a:solidFill>
              <a:cs typeface="Calibri" panose="020F0502020204030204"/>
            </a:endParaRPr>
          </a:p>
          <a:p>
            <a:pPr marL="285750" indent="-228600" algn="l">
              <a:buFont typeface="Arial" panose="020B0604020202020204" pitchFamily="34" charset="0"/>
              <a:buChar char="•"/>
            </a:pPr>
            <a:endParaRPr lang="en-US" sz="2800" dirty="0">
              <a:solidFill>
                <a:srgbClr val="FFFFFF"/>
              </a:solidFill>
            </a:endParaRPr>
          </a:p>
          <a:p>
            <a:pPr marL="285750" indent="-228600" algn="l">
              <a:buFont typeface="Arial" panose="020B0604020202020204" pitchFamily="34" charset="0"/>
              <a:buChar char="•"/>
            </a:pPr>
            <a:r>
              <a:rPr lang="en-US" sz="2800" dirty="0">
                <a:solidFill>
                  <a:srgbClr val="FFFFFF"/>
                </a:solidFill>
              </a:rPr>
              <a:t>In partial fulfilment of the requirements for the degree of</a:t>
            </a:r>
            <a:endParaRPr lang="en-US" sz="2800" dirty="0">
              <a:solidFill>
                <a:srgbClr val="FFFFFF"/>
              </a:solidFill>
              <a:cs typeface="Calibri"/>
            </a:endParaRPr>
          </a:p>
          <a:p>
            <a:pPr algn="l"/>
            <a:r>
              <a:rPr lang="en-US" sz="2800" dirty="0">
                <a:solidFill>
                  <a:srgbClr val="FFFFFF"/>
                </a:solidFill>
              </a:rPr>
              <a:t>                    BACHELOR OF DATA SCIENCE</a:t>
            </a:r>
            <a:endParaRPr lang="en-US" sz="2800" dirty="0">
              <a:solidFill>
                <a:srgbClr val="FFFFFF"/>
              </a:solidFill>
              <a:cs typeface="Calibri" panose="020F0502020204030204"/>
            </a:endParaRPr>
          </a:p>
          <a:p>
            <a:pPr marL="1885950" lvl="4" indent="-228600" algn="l">
              <a:buFont typeface="Arial" panose="020B0604020202020204" pitchFamily="34" charset="0"/>
              <a:buChar char="•"/>
            </a:pPr>
            <a:r>
              <a:rPr lang="en-US" sz="2800" dirty="0">
                <a:solidFill>
                  <a:srgbClr val="FFFFFF"/>
                </a:solidFill>
              </a:rPr>
              <a:t>   2023-2024</a:t>
            </a:r>
            <a:endParaRPr lang="en-US" sz="2800" dirty="0">
              <a:solidFill>
                <a:srgbClr val="FFFFFF"/>
              </a:solidFill>
              <a:cs typeface="Calibri"/>
            </a:endParaRPr>
          </a:p>
          <a:p>
            <a:pPr marL="285750" indent="-228600" algn="l">
              <a:buFont typeface="Arial" panose="020B0604020202020204" pitchFamily="34" charset="0"/>
              <a:buChar char="•"/>
            </a:pPr>
            <a:endParaRPr lang="en-US" sz="2000" dirty="0">
              <a:solidFill>
                <a:srgbClr val="FFFFFF"/>
              </a:solidFill>
            </a:endParaRPr>
          </a:p>
          <a:p>
            <a:pPr marL="285750" indent="-228600" algn="l">
              <a:buFont typeface="Arial" panose="020B0604020202020204" pitchFamily="34" charset="0"/>
              <a:buChar char="•"/>
            </a:pPr>
            <a:endParaRPr lang="en-US" sz="2000" dirty="0">
              <a:solidFill>
                <a:srgbClr val="FFFFFF"/>
              </a:solidFill>
            </a:endParaRPr>
          </a:p>
        </p:txBody>
      </p:sp>
      <p:sp>
        <p:nvSpPr>
          <p:cNvPr id="2" name="Title 1">
            <a:extLst>
              <a:ext uri="{FF2B5EF4-FFF2-40B4-BE49-F238E27FC236}">
                <a16:creationId xmlns:a16="http://schemas.microsoft.com/office/drawing/2014/main" id="{3585D033-89BA-7F71-6495-1F101DC73725}"/>
              </a:ext>
            </a:extLst>
          </p:cNvPr>
          <p:cNvSpPr>
            <a:spLocks noGrp="1"/>
          </p:cNvSpPr>
          <p:nvPr>
            <p:ph type="ctrTitle"/>
          </p:nvPr>
        </p:nvSpPr>
        <p:spPr>
          <a:xfrm>
            <a:off x="2351688" y="1750398"/>
            <a:ext cx="9314794" cy="4072044"/>
          </a:xfrm>
        </p:spPr>
        <p:txBody>
          <a:bodyPr vert="horz" lIns="91440" tIns="45720" rIns="91440" bIns="45720" rtlCol="0" anchor="t">
            <a:normAutofit/>
          </a:bodyPr>
          <a:lstStyle/>
          <a:p>
            <a:pPr marL="285750" indent="-285750" algn="l"/>
            <a:r>
              <a:rPr lang="en-US" sz="7300" dirty="0">
                <a:solidFill>
                  <a:srgbClr val="FFFF00"/>
                </a:solidFill>
                <a:effectLst>
                  <a:outerShdw blurRad="50800" dist="38100" dir="2700000" algn="tl" rotWithShape="0">
                    <a:prstClr val="black">
                      <a:alpha val="40000"/>
                    </a:prstClr>
                  </a:outerShdw>
                </a:effectLst>
                <a:latin typeface="Andalus" panose="02020603050405020304" pitchFamily="18" charset="-78"/>
                <a:cs typeface="Andalus" panose="02020603050405020304" pitchFamily="18" charset="-78"/>
              </a:rPr>
              <a:t>Dynamic AI for ultimate customer satisfaction</a:t>
            </a:r>
            <a:br>
              <a:rPr lang="en-US" sz="3200" u="sng" dirty="0">
                <a:solidFill>
                  <a:srgbClr val="FFFF00"/>
                </a:solidFill>
                <a:effectLst>
                  <a:outerShdw blurRad="50800" dist="38100" dir="2700000" algn="tl" rotWithShape="0">
                    <a:prstClr val="black">
                      <a:alpha val="40000"/>
                    </a:prstClr>
                  </a:outerShdw>
                </a:effectLst>
                <a:latin typeface="Andalus" panose="02020603050405020304" pitchFamily="18" charset="-78"/>
                <a:cs typeface="Andalus" panose="02020603050405020304" pitchFamily="18" charset="-78"/>
              </a:rPr>
            </a:br>
            <a:endParaRPr lang="en-US" sz="3100" b="1" dirty="0">
              <a:solidFill>
                <a:srgbClr val="FFFFFF"/>
              </a:solidFill>
            </a:endParaRPr>
          </a:p>
          <a:p>
            <a:pPr marL="285750" indent="-285750" algn="l"/>
            <a:endParaRPr lang="en-US" sz="3100" dirty="0">
              <a:solidFill>
                <a:srgbClr val="FFFFFF"/>
              </a:solidFill>
            </a:endParaRPr>
          </a:p>
          <a:p>
            <a:pPr algn="l"/>
            <a:endParaRPr lang="en-US" sz="3100" b="1" dirty="0">
              <a:solidFill>
                <a:srgbClr val="FFFFFF"/>
              </a:solidFill>
            </a:endParaRPr>
          </a:p>
        </p:txBody>
      </p:sp>
    </p:spTree>
    <p:extLst>
      <p:ext uri="{BB962C8B-B14F-4D97-AF65-F5344CB8AC3E}">
        <p14:creationId xmlns:p14="http://schemas.microsoft.com/office/powerpoint/2010/main" val="31875687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3.95833E-6 -2.59259E-6 L -0.00052 -0.51643 " pathEditMode="relative" rAng="0" ptsTypes="AA">
                                      <p:cBhvr>
                                        <p:cTn id="9" dur="2000" fill="hold"/>
                                        <p:tgtEl>
                                          <p:spTgt spid="4"/>
                                        </p:tgtEl>
                                        <p:attrNameLst>
                                          <p:attrName>ppt_x</p:attrName>
                                          <p:attrName>ppt_y</p:attrName>
                                        </p:attrNameLst>
                                      </p:cBhvr>
                                      <p:rCtr x="-26" y="-25833"/>
                                    </p:animMotion>
                                  </p:childTnLst>
                                </p:cTn>
                              </p:par>
                              <p:par>
                                <p:cTn id="10" presetID="42" presetClass="path" presetSubtype="0" accel="50000" decel="50000" fill="hold" grpId="0" nodeType="withEffect">
                                  <p:stCondLst>
                                    <p:cond delay="0"/>
                                  </p:stCondLst>
                                  <p:childTnLst>
                                    <p:animMotion origin="layout" path="M 1.04167E-6 2.96296E-6 L 0.00651 -0.71991 " pathEditMode="relative" rAng="0" ptsTypes="AA">
                                      <p:cBhvr>
                                        <p:cTn id="11" dur="2000" fill="hold"/>
                                        <p:tgtEl>
                                          <p:spTgt spid="3"/>
                                        </p:tgtEl>
                                        <p:attrNameLst>
                                          <p:attrName>ppt_x</p:attrName>
                                          <p:attrName>ppt_y</p:attrName>
                                        </p:attrNameLst>
                                      </p:cBhvr>
                                      <p:rCtr x="326" y="-35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2" grpId="0"/>
    </p:bld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7.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3927</TotalTime>
  <Words>2692</Words>
  <Application>Microsoft Office PowerPoint</Application>
  <PresentationFormat>Widescreen</PresentationFormat>
  <Paragraphs>441</Paragraphs>
  <Slides>63</Slides>
  <Notes>20</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63</vt:i4>
      </vt:variant>
    </vt:vector>
  </HeadingPairs>
  <TitlesOfParts>
    <vt:vector size="85" baseType="lpstr">
      <vt:lpstr>Arial Unicode MS</vt:lpstr>
      <vt:lpstr>Algerian</vt:lpstr>
      <vt:lpstr>Andalus</vt:lpstr>
      <vt:lpstr>Arial</vt:lpstr>
      <vt:lpstr>Calibri</vt:lpstr>
      <vt:lpstr>Calibri Light</vt:lpstr>
      <vt:lpstr>Century Gothic</vt:lpstr>
      <vt:lpstr>Consolas</vt:lpstr>
      <vt:lpstr>Corbel</vt:lpstr>
      <vt:lpstr>Garamond</vt:lpstr>
      <vt:lpstr>Gill Sans MT</vt:lpstr>
      <vt:lpstr>Impact</vt:lpstr>
      <vt:lpstr>Trebuchet MS</vt:lpstr>
      <vt:lpstr>Wingdings</vt:lpstr>
      <vt:lpstr>Wingdings 3</vt:lpstr>
      <vt:lpstr>Facet</vt:lpstr>
      <vt:lpstr>Organic</vt:lpstr>
      <vt:lpstr>Wisp</vt:lpstr>
      <vt:lpstr>Office Theme</vt:lpstr>
      <vt:lpstr>1_Office Theme</vt:lpstr>
      <vt:lpstr>Gallery</vt:lpstr>
      <vt:lpstr>Main Event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 AI for ultimate customer satisfaction   </vt:lpstr>
      <vt:lpstr>Introduction </vt:lpstr>
      <vt:lpstr>Tools Used In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Streaming With Kafka </vt:lpstr>
      <vt:lpstr>PowerPoint Presentation</vt:lpstr>
      <vt:lpstr>PowerPoint Presentation</vt:lpstr>
      <vt:lpstr>PowerPoint Presentation</vt:lpstr>
      <vt:lpstr>PYSpark </vt:lpstr>
      <vt:lpstr>PowerPoint Presentation</vt:lpstr>
      <vt:lpstr>SaveData.py</vt:lpstr>
      <vt:lpstr>others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Faced</vt:lpstr>
      <vt:lpstr>Conclusion</vt:lpstr>
      <vt:lpstr>New horizon</vt:lpstr>
      <vt:lpstr>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restaurant  Senior Project  By: Hasan Akil &amp; Ali Issa  Approved by: Supervisor Dr.Linda Mahmoudi   </dc:title>
  <dc:creator>hassan akil</dc:creator>
  <cp:lastModifiedBy>hassan akil</cp:lastModifiedBy>
  <cp:revision>171</cp:revision>
  <dcterms:created xsi:type="dcterms:W3CDTF">2024-06-29T06:36:04Z</dcterms:created>
  <dcterms:modified xsi:type="dcterms:W3CDTF">2024-07-17T19:27:46Z</dcterms:modified>
</cp:coreProperties>
</file>